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7" r:id="rId2"/>
    <p:sldId id="278" r:id="rId3"/>
    <p:sldId id="271" r:id="rId4"/>
    <p:sldId id="279" r:id="rId5"/>
    <p:sldId id="280" r:id="rId6"/>
    <p:sldId id="281" r:id="rId7"/>
    <p:sldId id="282" r:id="rId8"/>
    <p:sldId id="285" r:id="rId9"/>
    <p:sldId id="283" r:id="rId10"/>
    <p:sldId id="284" r:id="rId11"/>
    <p:sldId id="286" r:id="rId12"/>
    <p:sldId id="288" r:id="rId13"/>
    <p:sldId id="289" r:id="rId14"/>
    <p:sldId id="290" r:id="rId15"/>
    <p:sldId id="262" r:id="rId16"/>
    <p:sldId id="287" r:id="rId17"/>
    <p:sldId id="2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BBBBBB"/>
    <a:srgbClr val="F2F2F2"/>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731" autoAdjust="0"/>
  </p:normalViewPr>
  <p:slideViewPr>
    <p:cSldViewPr snapToGrid="0">
      <p:cViewPr varScale="1">
        <p:scale>
          <a:sx n="73" d="100"/>
          <a:sy n="73" d="100"/>
        </p:scale>
        <p:origin x="1070"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5" d="100"/>
          <a:sy n="65" d="100"/>
        </p:scale>
        <p:origin x="3154"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05966-E887-4102-8B6C-3FDD9A8AC0A2}"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US"/>
        </a:p>
      </dgm:t>
    </dgm:pt>
    <dgm:pt modelId="{3DE82076-A0E7-4613-B672-6279986D2703}">
      <dgm:prSet phldrT="[Text]"/>
      <dgm:spPr>
        <a:solidFill>
          <a:schemeClr val="bg1">
            <a:lumMod val="65000"/>
          </a:schemeClr>
        </a:solidFill>
        <a:ln>
          <a:noFill/>
        </a:ln>
      </dgm:spPr>
      <dgm:t>
        <a:bodyPr/>
        <a:lstStyle/>
        <a:p>
          <a:r>
            <a:rPr lang="en-US" dirty="0"/>
            <a:t>ML</a:t>
          </a:r>
        </a:p>
      </dgm:t>
    </dgm:pt>
    <dgm:pt modelId="{D34E641B-D92D-429B-A691-44F9D6CFC88F}" type="parTrans" cxnId="{1EFAAD3B-3B08-4E8B-A289-1DC1BE71D6F9}">
      <dgm:prSet/>
      <dgm:spPr/>
      <dgm:t>
        <a:bodyPr/>
        <a:lstStyle/>
        <a:p>
          <a:endParaRPr lang="en-US"/>
        </a:p>
      </dgm:t>
    </dgm:pt>
    <dgm:pt modelId="{0136C19B-8495-4F49-A45F-B86876406A19}" type="sibTrans" cxnId="{1EFAAD3B-3B08-4E8B-A289-1DC1BE71D6F9}">
      <dgm:prSet/>
      <dgm:spPr/>
      <dgm:t>
        <a:bodyPr/>
        <a:lstStyle/>
        <a:p>
          <a:endParaRPr lang="en-US"/>
        </a:p>
      </dgm:t>
    </dgm:pt>
    <dgm:pt modelId="{81ED2F96-457F-46CE-9575-3097420C9546}">
      <dgm:prSet phldrT="[Text]"/>
      <dgm:spPr/>
      <dgm:t>
        <a:bodyPr/>
        <a:lstStyle/>
        <a:p>
          <a:r>
            <a:rPr lang="en-US" dirty="0"/>
            <a:t>Founder 1</a:t>
          </a:r>
        </a:p>
      </dgm:t>
    </dgm:pt>
    <dgm:pt modelId="{DB66DAB9-CE54-424F-A138-998E35902F8F}" type="parTrans" cxnId="{DA12669C-88B7-4F13-BEF4-FB05262614F6}">
      <dgm:prSet/>
      <dgm:spPr/>
      <dgm:t>
        <a:bodyPr/>
        <a:lstStyle/>
        <a:p>
          <a:endParaRPr lang="en-US"/>
        </a:p>
      </dgm:t>
    </dgm:pt>
    <dgm:pt modelId="{ED3FDA30-2A11-4B0A-9E55-6CE8DF71FAF5}" type="sibTrans" cxnId="{DA12669C-88B7-4F13-BEF4-FB05262614F6}">
      <dgm:prSet/>
      <dgm:spPr/>
      <dgm:t>
        <a:bodyPr/>
        <a:lstStyle/>
        <a:p>
          <a:endParaRPr lang="en-US"/>
        </a:p>
      </dgm:t>
    </dgm:pt>
    <dgm:pt modelId="{AAD2538B-B905-4EC7-905D-3BD695993AE7}">
      <dgm:prSet phldrT="[Text]"/>
      <dgm:spPr/>
      <dgm:t>
        <a:bodyPr/>
        <a:lstStyle/>
        <a:p>
          <a:r>
            <a:rPr lang="en-US" dirty="0"/>
            <a:t>….</a:t>
          </a:r>
        </a:p>
      </dgm:t>
    </dgm:pt>
    <dgm:pt modelId="{0F7CC1E8-64DB-4BF3-9537-724CB4EDB485}" type="parTrans" cxnId="{8224A2F2-B50F-438E-96CB-CD7306315FDA}">
      <dgm:prSet/>
      <dgm:spPr/>
      <dgm:t>
        <a:bodyPr/>
        <a:lstStyle/>
        <a:p>
          <a:endParaRPr lang="en-US"/>
        </a:p>
      </dgm:t>
    </dgm:pt>
    <dgm:pt modelId="{4382BD7E-5A57-40F1-9CA0-BCC7B8869EF9}" type="sibTrans" cxnId="{8224A2F2-B50F-438E-96CB-CD7306315FDA}">
      <dgm:prSet/>
      <dgm:spPr/>
      <dgm:t>
        <a:bodyPr/>
        <a:lstStyle/>
        <a:p>
          <a:endParaRPr lang="en-US"/>
        </a:p>
      </dgm:t>
    </dgm:pt>
    <dgm:pt modelId="{B9B54E6E-EA26-4D3D-9B95-889F0B26EEC8}">
      <dgm:prSet phldrT="[Text]"/>
      <dgm:spPr/>
      <dgm:t>
        <a:bodyPr/>
        <a:lstStyle/>
        <a:p>
          <a:r>
            <a:rPr lang="en-US" dirty="0"/>
            <a:t>Founder N</a:t>
          </a:r>
        </a:p>
      </dgm:t>
    </dgm:pt>
    <dgm:pt modelId="{31230CE2-CAB8-49FB-AB20-3C4C4DD36A54}" type="parTrans" cxnId="{FEDFBE15-34AB-4FF7-BB99-05EE510FD1A4}">
      <dgm:prSet/>
      <dgm:spPr/>
      <dgm:t>
        <a:bodyPr/>
        <a:lstStyle/>
        <a:p>
          <a:endParaRPr lang="en-US"/>
        </a:p>
      </dgm:t>
    </dgm:pt>
    <dgm:pt modelId="{55F03E6F-410B-4656-97D4-87F9B264FD72}" type="sibTrans" cxnId="{FEDFBE15-34AB-4FF7-BB99-05EE510FD1A4}">
      <dgm:prSet/>
      <dgm:spPr/>
      <dgm:t>
        <a:bodyPr/>
        <a:lstStyle/>
        <a:p>
          <a:endParaRPr lang="en-US"/>
        </a:p>
      </dgm:t>
    </dgm:pt>
    <dgm:pt modelId="{3AAC2D7A-7939-4A13-85C6-31F15CAE0C5E}" type="pres">
      <dgm:prSet presAssocID="{4BF05966-E887-4102-8B6C-3FDD9A8AC0A2}" presName="Name0" presStyleCnt="0">
        <dgm:presLayoutVars>
          <dgm:chMax/>
          <dgm:chPref val="1"/>
          <dgm:dir/>
          <dgm:animOne val="branch"/>
          <dgm:animLvl val="lvl"/>
          <dgm:resizeHandles/>
        </dgm:presLayoutVars>
      </dgm:prSet>
      <dgm:spPr/>
    </dgm:pt>
    <dgm:pt modelId="{92FC392F-1A90-49AF-8D1F-841D6F61B1DF}" type="pres">
      <dgm:prSet presAssocID="{3DE82076-A0E7-4613-B672-6279986D2703}" presName="composite" presStyleCnt="0"/>
      <dgm:spPr/>
    </dgm:pt>
    <dgm:pt modelId="{FE9F096D-2E4B-4E38-8851-EB168D55A5A6}" type="pres">
      <dgm:prSet presAssocID="{3DE82076-A0E7-4613-B672-6279986D2703}" presName="ParentAccent1" presStyleLbl="alignNode1" presStyleIdx="0" presStyleCnt="34"/>
      <dgm:spPr>
        <a:solidFill>
          <a:schemeClr val="bg1">
            <a:lumMod val="65000"/>
          </a:schemeClr>
        </a:solidFill>
        <a:ln>
          <a:noFill/>
        </a:ln>
      </dgm:spPr>
    </dgm:pt>
    <dgm:pt modelId="{9E163CCC-8C85-490C-BE75-01AA8E7979D2}" type="pres">
      <dgm:prSet presAssocID="{3DE82076-A0E7-4613-B672-6279986D2703}" presName="ParentAccent2" presStyleLbl="alignNode1" presStyleIdx="1" presStyleCnt="34"/>
      <dgm:spPr>
        <a:solidFill>
          <a:schemeClr val="bg1">
            <a:lumMod val="65000"/>
          </a:schemeClr>
        </a:solidFill>
        <a:ln>
          <a:noFill/>
        </a:ln>
      </dgm:spPr>
    </dgm:pt>
    <dgm:pt modelId="{CD9D75AF-C6FD-46CD-9EFD-1B0E09FB1B51}" type="pres">
      <dgm:prSet presAssocID="{3DE82076-A0E7-4613-B672-6279986D2703}" presName="ParentAccent3" presStyleLbl="alignNode1" presStyleIdx="2" presStyleCnt="34"/>
      <dgm:spPr>
        <a:solidFill>
          <a:schemeClr val="bg1">
            <a:lumMod val="65000"/>
          </a:schemeClr>
        </a:solidFill>
        <a:ln>
          <a:noFill/>
        </a:ln>
      </dgm:spPr>
    </dgm:pt>
    <dgm:pt modelId="{356D453A-AD93-418F-AF66-EE7B3782BE03}" type="pres">
      <dgm:prSet presAssocID="{3DE82076-A0E7-4613-B672-6279986D2703}" presName="ParentAccent4" presStyleLbl="alignNode1" presStyleIdx="3" presStyleCnt="34"/>
      <dgm:spPr>
        <a:solidFill>
          <a:schemeClr val="bg1">
            <a:lumMod val="65000"/>
          </a:schemeClr>
        </a:solidFill>
        <a:ln>
          <a:noFill/>
        </a:ln>
      </dgm:spPr>
    </dgm:pt>
    <dgm:pt modelId="{0F822287-1B84-433A-9A0A-46A25959231C}" type="pres">
      <dgm:prSet presAssocID="{3DE82076-A0E7-4613-B672-6279986D2703}" presName="ParentAccent5" presStyleLbl="alignNode1" presStyleIdx="4" presStyleCnt="34"/>
      <dgm:spPr>
        <a:solidFill>
          <a:schemeClr val="bg1">
            <a:lumMod val="65000"/>
          </a:schemeClr>
        </a:solidFill>
        <a:ln>
          <a:noFill/>
        </a:ln>
      </dgm:spPr>
    </dgm:pt>
    <dgm:pt modelId="{94B51512-EEFE-487A-AF86-294BA283665E}" type="pres">
      <dgm:prSet presAssocID="{3DE82076-A0E7-4613-B672-6279986D2703}" presName="ParentAccent6" presStyleLbl="alignNode1" presStyleIdx="5" presStyleCnt="34"/>
      <dgm:spPr>
        <a:solidFill>
          <a:schemeClr val="bg1">
            <a:lumMod val="65000"/>
          </a:schemeClr>
        </a:solidFill>
        <a:ln>
          <a:noFill/>
        </a:ln>
      </dgm:spPr>
    </dgm:pt>
    <dgm:pt modelId="{0429D0EF-3984-485C-AEC2-1DC556C12B55}" type="pres">
      <dgm:prSet presAssocID="{3DE82076-A0E7-4613-B672-6279986D2703}" presName="ParentAccent7" presStyleLbl="alignNode1" presStyleIdx="6" presStyleCnt="34"/>
      <dgm:spPr>
        <a:solidFill>
          <a:schemeClr val="bg1">
            <a:lumMod val="65000"/>
          </a:schemeClr>
        </a:solidFill>
        <a:ln>
          <a:noFill/>
        </a:ln>
      </dgm:spPr>
    </dgm:pt>
    <dgm:pt modelId="{55CA46B4-5BF8-41A6-A696-BC2262733DFB}" type="pres">
      <dgm:prSet presAssocID="{3DE82076-A0E7-4613-B672-6279986D2703}" presName="ParentAccent8" presStyleLbl="alignNode1" presStyleIdx="7" presStyleCnt="34"/>
      <dgm:spPr>
        <a:solidFill>
          <a:schemeClr val="bg1">
            <a:lumMod val="65000"/>
          </a:schemeClr>
        </a:solidFill>
        <a:ln>
          <a:noFill/>
        </a:ln>
      </dgm:spPr>
    </dgm:pt>
    <dgm:pt modelId="{AF39A4AA-110C-40E5-91E7-AB02ECF38CE4}" type="pres">
      <dgm:prSet presAssocID="{3DE82076-A0E7-4613-B672-6279986D2703}" presName="ParentAccent9" presStyleLbl="alignNode1" presStyleIdx="8" presStyleCnt="34"/>
      <dgm:spPr>
        <a:solidFill>
          <a:schemeClr val="bg1">
            <a:lumMod val="65000"/>
          </a:schemeClr>
        </a:solidFill>
        <a:ln>
          <a:noFill/>
        </a:ln>
      </dgm:spPr>
    </dgm:pt>
    <dgm:pt modelId="{33AFB956-5999-4F9D-9E2F-1D2EEEC3471E}" type="pres">
      <dgm:prSet presAssocID="{3DE82076-A0E7-4613-B672-6279986D2703}" presName="ParentAccent10" presStyleLbl="alignNode1" presStyleIdx="9" presStyleCnt="34"/>
      <dgm:spPr>
        <a:solidFill>
          <a:schemeClr val="bg1">
            <a:lumMod val="65000"/>
          </a:schemeClr>
        </a:solidFill>
        <a:ln>
          <a:noFill/>
        </a:ln>
      </dgm:spPr>
    </dgm:pt>
    <dgm:pt modelId="{3C5F63EE-B728-4D8E-9DE0-E85759173ADE}" type="pres">
      <dgm:prSet presAssocID="{3DE82076-A0E7-4613-B672-6279986D2703}" presName="Parent" presStyleLbl="alignNode1" presStyleIdx="10" presStyleCnt="34">
        <dgm:presLayoutVars>
          <dgm:chMax val="5"/>
          <dgm:chPref val="3"/>
          <dgm:bulletEnabled val="1"/>
        </dgm:presLayoutVars>
      </dgm:prSet>
      <dgm:spPr/>
    </dgm:pt>
    <dgm:pt modelId="{2C7D9733-D5E8-49B4-9225-34349545E2D4}" type="pres">
      <dgm:prSet presAssocID="{81ED2F96-457F-46CE-9575-3097420C9546}" presName="Child1Accent1" presStyleLbl="alignNode1" presStyleIdx="11" presStyleCnt="34"/>
      <dgm:spPr>
        <a:solidFill>
          <a:schemeClr val="bg1">
            <a:lumMod val="65000"/>
          </a:schemeClr>
        </a:solidFill>
        <a:ln>
          <a:noFill/>
        </a:ln>
      </dgm:spPr>
    </dgm:pt>
    <dgm:pt modelId="{1EC807A7-E232-4E0C-86D8-0EDA9A952295}" type="pres">
      <dgm:prSet presAssocID="{81ED2F96-457F-46CE-9575-3097420C9546}" presName="Child1Accent2" presStyleLbl="alignNode1" presStyleIdx="12" presStyleCnt="34"/>
      <dgm:spPr>
        <a:solidFill>
          <a:schemeClr val="bg1">
            <a:lumMod val="65000"/>
          </a:schemeClr>
        </a:solidFill>
        <a:ln>
          <a:noFill/>
        </a:ln>
      </dgm:spPr>
    </dgm:pt>
    <dgm:pt modelId="{125811CA-EC24-428D-B09F-3C75A8259ECF}" type="pres">
      <dgm:prSet presAssocID="{81ED2F96-457F-46CE-9575-3097420C9546}" presName="Child1Accent3" presStyleLbl="alignNode1" presStyleIdx="13" presStyleCnt="34"/>
      <dgm:spPr>
        <a:solidFill>
          <a:schemeClr val="bg1">
            <a:lumMod val="65000"/>
          </a:schemeClr>
        </a:solidFill>
        <a:ln>
          <a:noFill/>
        </a:ln>
      </dgm:spPr>
    </dgm:pt>
    <dgm:pt modelId="{6A5C0FD6-E93A-4345-8F68-27D61188916F}" type="pres">
      <dgm:prSet presAssocID="{81ED2F96-457F-46CE-9575-3097420C9546}" presName="Child1Accent4" presStyleLbl="alignNode1" presStyleIdx="14" presStyleCnt="34"/>
      <dgm:spPr>
        <a:solidFill>
          <a:schemeClr val="bg1">
            <a:lumMod val="65000"/>
          </a:schemeClr>
        </a:solidFill>
        <a:ln>
          <a:noFill/>
        </a:ln>
      </dgm:spPr>
    </dgm:pt>
    <dgm:pt modelId="{34F8BEBD-2FEA-4AB7-ADD0-D1A04120971C}" type="pres">
      <dgm:prSet presAssocID="{81ED2F96-457F-46CE-9575-3097420C9546}" presName="Child1Accent5" presStyleLbl="alignNode1" presStyleIdx="15" presStyleCnt="34"/>
      <dgm:spPr>
        <a:solidFill>
          <a:schemeClr val="bg1">
            <a:lumMod val="65000"/>
          </a:schemeClr>
        </a:solidFill>
        <a:ln>
          <a:noFill/>
        </a:ln>
      </dgm:spPr>
    </dgm:pt>
    <dgm:pt modelId="{EAC460F0-7C09-44F6-9108-184739F3C2BF}" type="pres">
      <dgm:prSet presAssocID="{81ED2F96-457F-46CE-9575-3097420C9546}" presName="Child1Accent6" presStyleLbl="alignNode1" presStyleIdx="16" presStyleCnt="34"/>
      <dgm:spPr>
        <a:solidFill>
          <a:schemeClr val="bg1">
            <a:lumMod val="65000"/>
          </a:schemeClr>
        </a:solidFill>
        <a:ln>
          <a:noFill/>
        </a:ln>
      </dgm:spPr>
    </dgm:pt>
    <dgm:pt modelId="{3825ABFF-237A-4066-B1AA-79A4FAEDE9D6}" type="pres">
      <dgm:prSet presAssocID="{81ED2F96-457F-46CE-9575-3097420C9546}" presName="Child1Accent7" presStyleLbl="alignNode1" presStyleIdx="17" presStyleCnt="34"/>
      <dgm:spPr>
        <a:solidFill>
          <a:schemeClr val="bg1">
            <a:lumMod val="65000"/>
          </a:schemeClr>
        </a:solidFill>
        <a:ln>
          <a:noFill/>
        </a:ln>
      </dgm:spPr>
    </dgm:pt>
    <dgm:pt modelId="{453D47B4-F8FB-48B7-B4A4-07577FC6320A}" type="pres">
      <dgm:prSet presAssocID="{81ED2F96-457F-46CE-9575-3097420C9546}" presName="Child1Accent8" presStyleLbl="alignNode1" presStyleIdx="18" presStyleCnt="34"/>
      <dgm:spPr/>
    </dgm:pt>
    <dgm:pt modelId="{E262C3B7-D803-4699-9D7A-917828811581}" type="pres">
      <dgm:prSet presAssocID="{81ED2F96-457F-46CE-9575-3097420C9546}" presName="Child1Accent9" presStyleLbl="alignNode1" presStyleIdx="19" presStyleCnt="34"/>
      <dgm:spPr/>
    </dgm:pt>
    <dgm:pt modelId="{3A6F20C3-D50D-4564-BC94-3B5B47B0453F}" type="pres">
      <dgm:prSet presAssocID="{81ED2F96-457F-46CE-9575-3097420C9546}" presName="Child1" presStyleLbl="revTx" presStyleIdx="0" presStyleCnt="3">
        <dgm:presLayoutVars>
          <dgm:chMax/>
          <dgm:chPref val="0"/>
          <dgm:bulletEnabled val="1"/>
        </dgm:presLayoutVars>
      </dgm:prSet>
      <dgm:spPr/>
    </dgm:pt>
    <dgm:pt modelId="{BA4C56A4-3D5E-4E03-969F-59C11DC2D991}" type="pres">
      <dgm:prSet presAssocID="{AAD2538B-B905-4EC7-905D-3BD695993AE7}" presName="Child2Accent1" presStyleLbl="alignNode1" presStyleIdx="20" presStyleCnt="34"/>
      <dgm:spPr>
        <a:solidFill>
          <a:schemeClr val="bg1">
            <a:lumMod val="65000"/>
          </a:schemeClr>
        </a:solidFill>
        <a:ln>
          <a:noFill/>
        </a:ln>
      </dgm:spPr>
    </dgm:pt>
    <dgm:pt modelId="{131922FB-172A-4767-BCAD-3D5F638A55AF}" type="pres">
      <dgm:prSet presAssocID="{AAD2538B-B905-4EC7-905D-3BD695993AE7}" presName="Child2Accent2" presStyleLbl="alignNode1" presStyleIdx="21" presStyleCnt="34"/>
      <dgm:spPr>
        <a:solidFill>
          <a:schemeClr val="bg1">
            <a:lumMod val="65000"/>
          </a:schemeClr>
        </a:solidFill>
        <a:ln>
          <a:noFill/>
        </a:ln>
      </dgm:spPr>
    </dgm:pt>
    <dgm:pt modelId="{FB612BC8-142D-46F1-BB1F-AA5BED5ED94E}" type="pres">
      <dgm:prSet presAssocID="{AAD2538B-B905-4EC7-905D-3BD695993AE7}" presName="Child2Accent3" presStyleLbl="alignNode1" presStyleIdx="22" presStyleCnt="34"/>
      <dgm:spPr>
        <a:solidFill>
          <a:schemeClr val="bg1">
            <a:lumMod val="65000"/>
          </a:schemeClr>
        </a:solidFill>
        <a:ln>
          <a:noFill/>
        </a:ln>
      </dgm:spPr>
    </dgm:pt>
    <dgm:pt modelId="{6612D6F1-237D-494A-BD9C-AF28751960B9}" type="pres">
      <dgm:prSet presAssocID="{AAD2538B-B905-4EC7-905D-3BD695993AE7}" presName="Child2Accent4" presStyleLbl="alignNode1" presStyleIdx="23" presStyleCnt="34"/>
      <dgm:spPr>
        <a:solidFill>
          <a:schemeClr val="bg1">
            <a:lumMod val="65000"/>
          </a:schemeClr>
        </a:solidFill>
        <a:ln>
          <a:noFill/>
        </a:ln>
      </dgm:spPr>
    </dgm:pt>
    <dgm:pt modelId="{B23E6B63-C008-4D33-9EB2-D2F8B3492DE6}" type="pres">
      <dgm:prSet presAssocID="{AAD2538B-B905-4EC7-905D-3BD695993AE7}" presName="Child2Accent5" presStyleLbl="alignNode1" presStyleIdx="24" presStyleCnt="34"/>
      <dgm:spPr>
        <a:solidFill>
          <a:schemeClr val="bg1">
            <a:lumMod val="65000"/>
          </a:schemeClr>
        </a:solidFill>
        <a:ln>
          <a:noFill/>
        </a:ln>
      </dgm:spPr>
    </dgm:pt>
    <dgm:pt modelId="{3F9A753A-5BF1-4DB4-BE20-EE0ED485F3A3}" type="pres">
      <dgm:prSet presAssocID="{AAD2538B-B905-4EC7-905D-3BD695993AE7}" presName="Child2Accent6" presStyleLbl="alignNode1" presStyleIdx="25" presStyleCnt="34"/>
      <dgm:spPr>
        <a:solidFill>
          <a:schemeClr val="bg1">
            <a:lumMod val="65000"/>
          </a:schemeClr>
        </a:solidFill>
        <a:ln>
          <a:noFill/>
        </a:ln>
      </dgm:spPr>
    </dgm:pt>
    <dgm:pt modelId="{17664ACF-1C56-44A3-8DC6-EB133275C5F1}" type="pres">
      <dgm:prSet presAssocID="{AAD2538B-B905-4EC7-905D-3BD695993AE7}" presName="Child2Accent7" presStyleLbl="alignNode1" presStyleIdx="26" presStyleCnt="34"/>
      <dgm:spPr/>
    </dgm:pt>
    <dgm:pt modelId="{4ADE267D-7356-4E08-A868-1B2818CDC9FD}" type="pres">
      <dgm:prSet presAssocID="{AAD2538B-B905-4EC7-905D-3BD695993AE7}" presName="Child2" presStyleLbl="revTx" presStyleIdx="1" presStyleCnt="3">
        <dgm:presLayoutVars>
          <dgm:chMax/>
          <dgm:chPref val="0"/>
          <dgm:bulletEnabled val="1"/>
        </dgm:presLayoutVars>
      </dgm:prSet>
      <dgm:spPr/>
    </dgm:pt>
    <dgm:pt modelId="{874E2758-9614-4C35-902E-2FB83D7502A7}" type="pres">
      <dgm:prSet presAssocID="{B9B54E6E-EA26-4D3D-9B95-889F0B26EEC8}" presName="Child3Accent1" presStyleLbl="alignNode1" presStyleIdx="27" presStyleCnt="34"/>
      <dgm:spPr>
        <a:solidFill>
          <a:schemeClr val="bg1">
            <a:lumMod val="65000"/>
          </a:schemeClr>
        </a:solidFill>
        <a:ln>
          <a:noFill/>
        </a:ln>
      </dgm:spPr>
    </dgm:pt>
    <dgm:pt modelId="{5823A0B2-1C31-4E8A-8B4B-C61C6D0C0916}" type="pres">
      <dgm:prSet presAssocID="{B9B54E6E-EA26-4D3D-9B95-889F0B26EEC8}" presName="Child3Accent2" presStyleLbl="alignNode1" presStyleIdx="28" presStyleCnt="34"/>
      <dgm:spPr>
        <a:solidFill>
          <a:schemeClr val="bg1">
            <a:lumMod val="65000"/>
          </a:schemeClr>
        </a:solidFill>
        <a:ln>
          <a:noFill/>
        </a:ln>
      </dgm:spPr>
    </dgm:pt>
    <dgm:pt modelId="{1D40EA74-7101-46C0-B7FC-E29CC17DA670}" type="pres">
      <dgm:prSet presAssocID="{B9B54E6E-EA26-4D3D-9B95-889F0B26EEC8}" presName="Child3Accent3" presStyleLbl="alignNode1" presStyleIdx="29" presStyleCnt="34"/>
      <dgm:spPr>
        <a:solidFill>
          <a:schemeClr val="bg1">
            <a:lumMod val="65000"/>
          </a:schemeClr>
        </a:solidFill>
        <a:ln>
          <a:noFill/>
        </a:ln>
      </dgm:spPr>
    </dgm:pt>
    <dgm:pt modelId="{7CC34002-3D91-40D0-93B3-B8E706EA68E8}" type="pres">
      <dgm:prSet presAssocID="{B9B54E6E-EA26-4D3D-9B95-889F0B26EEC8}" presName="Child3Accent4" presStyleLbl="alignNode1" presStyleIdx="30" presStyleCnt="34"/>
      <dgm:spPr>
        <a:solidFill>
          <a:schemeClr val="bg1">
            <a:lumMod val="65000"/>
          </a:schemeClr>
        </a:solidFill>
        <a:ln>
          <a:noFill/>
        </a:ln>
      </dgm:spPr>
    </dgm:pt>
    <dgm:pt modelId="{FFEF14F6-DE15-499C-855A-BC6AD55019C3}" type="pres">
      <dgm:prSet presAssocID="{B9B54E6E-EA26-4D3D-9B95-889F0B26EEC8}" presName="Child3Accent5" presStyleLbl="alignNode1" presStyleIdx="31" presStyleCnt="34"/>
      <dgm:spPr>
        <a:solidFill>
          <a:schemeClr val="bg1">
            <a:lumMod val="65000"/>
          </a:schemeClr>
        </a:solidFill>
        <a:ln>
          <a:noFill/>
        </a:ln>
      </dgm:spPr>
    </dgm:pt>
    <dgm:pt modelId="{A33D776C-5B15-414C-9832-27066245EAB6}" type="pres">
      <dgm:prSet presAssocID="{B9B54E6E-EA26-4D3D-9B95-889F0B26EEC8}" presName="Child3Accent6" presStyleLbl="alignNode1" presStyleIdx="32" presStyleCnt="34"/>
      <dgm:spPr>
        <a:solidFill>
          <a:schemeClr val="bg1">
            <a:lumMod val="65000"/>
          </a:schemeClr>
        </a:solidFill>
        <a:ln>
          <a:noFill/>
        </a:ln>
      </dgm:spPr>
    </dgm:pt>
    <dgm:pt modelId="{EC4B50FB-9C0C-4FF4-BA97-40247CA328C8}" type="pres">
      <dgm:prSet presAssocID="{B9B54E6E-EA26-4D3D-9B95-889F0B26EEC8}" presName="Child3Accent7" presStyleLbl="alignNode1" presStyleIdx="33" presStyleCnt="34"/>
      <dgm:spPr>
        <a:solidFill>
          <a:schemeClr val="bg1">
            <a:lumMod val="65000"/>
          </a:schemeClr>
        </a:solidFill>
        <a:ln>
          <a:noFill/>
        </a:ln>
      </dgm:spPr>
    </dgm:pt>
    <dgm:pt modelId="{B7B4CAE0-A4FB-4917-809C-8AB4EAD01EF8}" type="pres">
      <dgm:prSet presAssocID="{B9B54E6E-EA26-4D3D-9B95-889F0B26EEC8}" presName="Child3" presStyleLbl="revTx" presStyleIdx="2" presStyleCnt="3">
        <dgm:presLayoutVars>
          <dgm:chMax/>
          <dgm:chPref val="0"/>
          <dgm:bulletEnabled val="1"/>
        </dgm:presLayoutVars>
      </dgm:prSet>
      <dgm:spPr/>
    </dgm:pt>
  </dgm:ptLst>
  <dgm:cxnLst>
    <dgm:cxn modelId="{FEDFBE15-34AB-4FF7-BB99-05EE510FD1A4}" srcId="{3DE82076-A0E7-4613-B672-6279986D2703}" destId="{B9B54E6E-EA26-4D3D-9B95-889F0B26EEC8}" srcOrd="2" destOrd="0" parTransId="{31230CE2-CAB8-49FB-AB20-3C4C4DD36A54}" sibTransId="{55F03E6F-410B-4656-97D4-87F9B264FD72}"/>
    <dgm:cxn modelId="{1EFAAD3B-3B08-4E8B-A289-1DC1BE71D6F9}" srcId="{4BF05966-E887-4102-8B6C-3FDD9A8AC0A2}" destId="{3DE82076-A0E7-4613-B672-6279986D2703}" srcOrd="0" destOrd="0" parTransId="{D34E641B-D92D-429B-A691-44F9D6CFC88F}" sibTransId="{0136C19B-8495-4F49-A45F-B86876406A19}"/>
    <dgm:cxn modelId="{DB157274-0686-44B9-86AF-0ECDDE7E3F2B}" type="presOf" srcId="{B9B54E6E-EA26-4D3D-9B95-889F0B26EEC8}" destId="{B7B4CAE0-A4FB-4917-809C-8AB4EAD01EF8}" srcOrd="0" destOrd="0" presId="urn:microsoft.com/office/officeart/2011/layout/ConvergingText"/>
    <dgm:cxn modelId="{DA12669C-88B7-4F13-BEF4-FB05262614F6}" srcId="{3DE82076-A0E7-4613-B672-6279986D2703}" destId="{81ED2F96-457F-46CE-9575-3097420C9546}" srcOrd="0" destOrd="0" parTransId="{DB66DAB9-CE54-424F-A138-998E35902F8F}" sibTransId="{ED3FDA30-2A11-4B0A-9E55-6CE8DF71FAF5}"/>
    <dgm:cxn modelId="{ACF7E4A2-2BC6-4197-B3EB-8CFF58A5BA64}" type="presOf" srcId="{AAD2538B-B905-4EC7-905D-3BD695993AE7}" destId="{4ADE267D-7356-4E08-A868-1B2818CDC9FD}" srcOrd="0" destOrd="0" presId="urn:microsoft.com/office/officeart/2011/layout/ConvergingText"/>
    <dgm:cxn modelId="{C7C0C1A9-3FEA-4507-B59B-A58891146EA6}" type="presOf" srcId="{3DE82076-A0E7-4613-B672-6279986D2703}" destId="{3C5F63EE-B728-4D8E-9DE0-E85759173ADE}" srcOrd="0" destOrd="0" presId="urn:microsoft.com/office/officeart/2011/layout/ConvergingText"/>
    <dgm:cxn modelId="{456F9FBA-46F7-4A33-AEB3-BB1EA4DBFFBC}" type="presOf" srcId="{81ED2F96-457F-46CE-9575-3097420C9546}" destId="{3A6F20C3-D50D-4564-BC94-3B5B47B0453F}" srcOrd="0" destOrd="0" presId="urn:microsoft.com/office/officeart/2011/layout/ConvergingText"/>
    <dgm:cxn modelId="{CEAFB7E5-D04C-44A9-8E4A-D692646E6E19}" type="presOf" srcId="{4BF05966-E887-4102-8B6C-3FDD9A8AC0A2}" destId="{3AAC2D7A-7939-4A13-85C6-31F15CAE0C5E}" srcOrd="0" destOrd="0" presId="urn:microsoft.com/office/officeart/2011/layout/ConvergingText"/>
    <dgm:cxn modelId="{8224A2F2-B50F-438E-96CB-CD7306315FDA}" srcId="{3DE82076-A0E7-4613-B672-6279986D2703}" destId="{AAD2538B-B905-4EC7-905D-3BD695993AE7}" srcOrd="1" destOrd="0" parTransId="{0F7CC1E8-64DB-4BF3-9537-724CB4EDB485}" sibTransId="{4382BD7E-5A57-40F1-9CA0-BCC7B8869EF9}"/>
    <dgm:cxn modelId="{F7B0778B-78B0-445B-97FB-F7704A222C33}" type="presParOf" srcId="{3AAC2D7A-7939-4A13-85C6-31F15CAE0C5E}" destId="{92FC392F-1A90-49AF-8D1F-841D6F61B1DF}" srcOrd="0" destOrd="0" presId="urn:microsoft.com/office/officeart/2011/layout/ConvergingText"/>
    <dgm:cxn modelId="{9913AE74-3E12-47CA-8DED-009DF6204FAB}" type="presParOf" srcId="{92FC392F-1A90-49AF-8D1F-841D6F61B1DF}" destId="{FE9F096D-2E4B-4E38-8851-EB168D55A5A6}" srcOrd="0" destOrd="0" presId="urn:microsoft.com/office/officeart/2011/layout/ConvergingText"/>
    <dgm:cxn modelId="{A83B9546-FC53-4F78-B01E-4276981D47CD}" type="presParOf" srcId="{92FC392F-1A90-49AF-8D1F-841D6F61B1DF}" destId="{9E163CCC-8C85-490C-BE75-01AA8E7979D2}" srcOrd="1" destOrd="0" presId="urn:microsoft.com/office/officeart/2011/layout/ConvergingText"/>
    <dgm:cxn modelId="{F60819DF-9ABB-4AC4-9F99-31452ED96D58}" type="presParOf" srcId="{92FC392F-1A90-49AF-8D1F-841D6F61B1DF}" destId="{CD9D75AF-C6FD-46CD-9EFD-1B0E09FB1B51}" srcOrd="2" destOrd="0" presId="urn:microsoft.com/office/officeart/2011/layout/ConvergingText"/>
    <dgm:cxn modelId="{693DF548-4500-47D8-A128-E10D27BF1C0D}" type="presParOf" srcId="{92FC392F-1A90-49AF-8D1F-841D6F61B1DF}" destId="{356D453A-AD93-418F-AF66-EE7B3782BE03}" srcOrd="3" destOrd="0" presId="urn:microsoft.com/office/officeart/2011/layout/ConvergingText"/>
    <dgm:cxn modelId="{30397332-A0CA-4C15-A319-575BA1D3C179}" type="presParOf" srcId="{92FC392F-1A90-49AF-8D1F-841D6F61B1DF}" destId="{0F822287-1B84-433A-9A0A-46A25959231C}" srcOrd="4" destOrd="0" presId="urn:microsoft.com/office/officeart/2011/layout/ConvergingText"/>
    <dgm:cxn modelId="{BEAA62E8-F4FB-4E4A-8FA6-317D54A47FFF}" type="presParOf" srcId="{92FC392F-1A90-49AF-8D1F-841D6F61B1DF}" destId="{94B51512-EEFE-487A-AF86-294BA283665E}" srcOrd="5" destOrd="0" presId="urn:microsoft.com/office/officeart/2011/layout/ConvergingText"/>
    <dgm:cxn modelId="{6D9ADDDF-9288-4E49-8D95-6619E8340C96}" type="presParOf" srcId="{92FC392F-1A90-49AF-8D1F-841D6F61B1DF}" destId="{0429D0EF-3984-485C-AEC2-1DC556C12B55}" srcOrd="6" destOrd="0" presId="urn:microsoft.com/office/officeart/2011/layout/ConvergingText"/>
    <dgm:cxn modelId="{F771373B-0061-4BC7-902E-2E0905D522EB}" type="presParOf" srcId="{92FC392F-1A90-49AF-8D1F-841D6F61B1DF}" destId="{55CA46B4-5BF8-41A6-A696-BC2262733DFB}" srcOrd="7" destOrd="0" presId="urn:microsoft.com/office/officeart/2011/layout/ConvergingText"/>
    <dgm:cxn modelId="{665FAC44-7361-445A-AF5E-672CCC46A9DB}" type="presParOf" srcId="{92FC392F-1A90-49AF-8D1F-841D6F61B1DF}" destId="{AF39A4AA-110C-40E5-91E7-AB02ECF38CE4}" srcOrd="8" destOrd="0" presId="urn:microsoft.com/office/officeart/2011/layout/ConvergingText"/>
    <dgm:cxn modelId="{77223875-9D0F-475F-8DBF-731F0E83F0F0}" type="presParOf" srcId="{92FC392F-1A90-49AF-8D1F-841D6F61B1DF}" destId="{33AFB956-5999-4F9D-9E2F-1D2EEEC3471E}" srcOrd="9" destOrd="0" presId="urn:microsoft.com/office/officeart/2011/layout/ConvergingText"/>
    <dgm:cxn modelId="{45E09D29-0AF0-4D81-8CD4-041EA0B0F21E}" type="presParOf" srcId="{92FC392F-1A90-49AF-8D1F-841D6F61B1DF}" destId="{3C5F63EE-B728-4D8E-9DE0-E85759173ADE}" srcOrd="10" destOrd="0" presId="urn:microsoft.com/office/officeart/2011/layout/ConvergingText"/>
    <dgm:cxn modelId="{73DA147D-7AB6-4057-9686-AC3FB4FE614C}" type="presParOf" srcId="{92FC392F-1A90-49AF-8D1F-841D6F61B1DF}" destId="{2C7D9733-D5E8-49B4-9225-34349545E2D4}" srcOrd="11" destOrd="0" presId="urn:microsoft.com/office/officeart/2011/layout/ConvergingText"/>
    <dgm:cxn modelId="{FADC904A-B715-4E9D-8634-2103942CC2D2}" type="presParOf" srcId="{92FC392F-1A90-49AF-8D1F-841D6F61B1DF}" destId="{1EC807A7-E232-4E0C-86D8-0EDA9A952295}" srcOrd="12" destOrd="0" presId="urn:microsoft.com/office/officeart/2011/layout/ConvergingText"/>
    <dgm:cxn modelId="{01FD93FC-DC4B-4ED1-9AA2-D7F859BF50A2}" type="presParOf" srcId="{92FC392F-1A90-49AF-8D1F-841D6F61B1DF}" destId="{125811CA-EC24-428D-B09F-3C75A8259ECF}" srcOrd="13" destOrd="0" presId="urn:microsoft.com/office/officeart/2011/layout/ConvergingText"/>
    <dgm:cxn modelId="{7655194F-9B5A-4F95-9675-4EFCCF7B87A0}" type="presParOf" srcId="{92FC392F-1A90-49AF-8D1F-841D6F61B1DF}" destId="{6A5C0FD6-E93A-4345-8F68-27D61188916F}" srcOrd="14" destOrd="0" presId="urn:microsoft.com/office/officeart/2011/layout/ConvergingText"/>
    <dgm:cxn modelId="{81269884-5F4C-407F-873E-A12E72B98EE2}" type="presParOf" srcId="{92FC392F-1A90-49AF-8D1F-841D6F61B1DF}" destId="{34F8BEBD-2FEA-4AB7-ADD0-D1A04120971C}" srcOrd="15" destOrd="0" presId="urn:microsoft.com/office/officeart/2011/layout/ConvergingText"/>
    <dgm:cxn modelId="{5A302839-6B50-4DCE-B7EC-E259DA6CE146}" type="presParOf" srcId="{92FC392F-1A90-49AF-8D1F-841D6F61B1DF}" destId="{EAC460F0-7C09-44F6-9108-184739F3C2BF}" srcOrd="16" destOrd="0" presId="urn:microsoft.com/office/officeart/2011/layout/ConvergingText"/>
    <dgm:cxn modelId="{1AF9602C-21B3-4980-A21C-4FD11E507E30}" type="presParOf" srcId="{92FC392F-1A90-49AF-8D1F-841D6F61B1DF}" destId="{3825ABFF-237A-4066-B1AA-79A4FAEDE9D6}" srcOrd="17" destOrd="0" presId="urn:microsoft.com/office/officeart/2011/layout/ConvergingText"/>
    <dgm:cxn modelId="{8AB69567-A1D7-46DD-AE4E-AAC1ACA33AAE}" type="presParOf" srcId="{92FC392F-1A90-49AF-8D1F-841D6F61B1DF}" destId="{453D47B4-F8FB-48B7-B4A4-07577FC6320A}" srcOrd="18" destOrd="0" presId="urn:microsoft.com/office/officeart/2011/layout/ConvergingText"/>
    <dgm:cxn modelId="{9AAADA90-1C76-4E1A-B33E-EC0812677A51}" type="presParOf" srcId="{92FC392F-1A90-49AF-8D1F-841D6F61B1DF}" destId="{E262C3B7-D803-4699-9D7A-917828811581}" srcOrd="19" destOrd="0" presId="urn:microsoft.com/office/officeart/2011/layout/ConvergingText"/>
    <dgm:cxn modelId="{B526F1E1-BEF6-44AD-AA9A-ADE29F2F6C98}" type="presParOf" srcId="{92FC392F-1A90-49AF-8D1F-841D6F61B1DF}" destId="{3A6F20C3-D50D-4564-BC94-3B5B47B0453F}" srcOrd="20" destOrd="0" presId="urn:microsoft.com/office/officeart/2011/layout/ConvergingText"/>
    <dgm:cxn modelId="{1F30ABB0-5142-4301-B306-5C518FE8BE32}" type="presParOf" srcId="{92FC392F-1A90-49AF-8D1F-841D6F61B1DF}" destId="{BA4C56A4-3D5E-4E03-969F-59C11DC2D991}" srcOrd="21" destOrd="0" presId="urn:microsoft.com/office/officeart/2011/layout/ConvergingText"/>
    <dgm:cxn modelId="{E146FBE1-DD5F-43D8-A1B0-0D155DFCEE1E}" type="presParOf" srcId="{92FC392F-1A90-49AF-8D1F-841D6F61B1DF}" destId="{131922FB-172A-4767-BCAD-3D5F638A55AF}" srcOrd="22" destOrd="0" presId="urn:microsoft.com/office/officeart/2011/layout/ConvergingText"/>
    <dgm:cxn modelId="{0DF25D9F-5897-4E3E-884B-C895BAD8D409}" type="presParOf" srcId="{92FC392F-1A90-49AF-8D1F-841D6F61B1DF}" destId="{FB612BC8-142D-46F1-BB1F-AA5BED5ED94E}" srcOrd="23" destOrd="0" presId="urn:microsoft.com/office/officeart/2011/layout/ConvergingText"/>
    <dgm:cxn modelId="{5E354D32-D123-4D8D-8BD8-9383D9ACBE0E}" type="presParOf" srcId="{92FC392F-1A90-49AF-8D1F-841D6F61B1DF}" destId="{6612D6F1-237D-494A-BD9C-AF28751960B9}" srcOrd="24" destOrd="0" presId="urn:microsoft.com/office/officeart/2011/layout/ConvergingText"/>
    <dgm:cxn modelId="{1AEA05A6-20D8-4000-B1FE-3F8CEE78D786}" type="presParOf" srcId="{92FC392F-1A90-49AF-8D1F-841D6F61B1DF}" destId="{B23E6B63-C008-4D33-9EB2-D2F8B3492DE6}" srcOrd="25" destOrd="0" presId="urn:microsoft.com/office/officeart/2011/layout/ConvergingText"/>
    <dgm:cxn modelId="{CE5A470D-A07B-4888-B913-ED46AB92A85F}" type="presParOf" srcId="{92FC392F-1A90-49AF-8D1F-841D6F61B1DF}" destId="{3F9A753A-5BF1-4DB4-BE20-EE0ED485F3A3}" srcOrd="26" destOrd="0" presId="urn:microsoft.com/office/officeart/2011/layout/ConvergingText"/>
    <dgm:cxn modelId="{EBD4B389-2307-4CA3-82C1-B1608DA9D206}" type="presParOf" srcId="{92FC392F-1A90-49AF-8D1F-841D6F61B1DF}" destId="{17664ACF-1C56-44A3-8DC6-EB133275C5F1}" srcOrd="27" destOrd="0" presId="urn:microsoft.com/office/officeart/2011/layout/ConvergingText"/>
    <dgm:cxn modelId="{DA2D2E9F-2EFE-47BC-BDAF-7ECAF3B2CD2B}" type="presParOf" srcId="{92FC392F-1A90-49AF-8D1F-841D6F61B1DF}" destId="{4ADE267D-7356-4E08-A868-1B2818CDC9FD}" srcOrd="28" destOrd="0" presId="urn:microsoft.com/office/officeart/2011/layout/ConvergingText"/>
    <dgm:cxn modelId="{B38A34A7-CCB7-46C6-80E9-AB87CC3FAE28}" type="presParOf" srcId="{92FC392F-1A90-49AF-8D1F-841D6F61B1DF}" destId="{874E2758-9614-4C35-902E-2FB83D7502A7}" srcOrd="29" destOrd="0" presId="urn:microsoft.com/office/officeart/2011/layout/ConvergingText"/>
    <dgm:cxn modelId="{72CD1E6F-BE2F-43F8-A432-44F93EABC3DD}" type="presParOf" srcId="{92FC392F-1A90-49AF-8D1F-841D6F61B1DF}" destId="{5823A0B2-1C31-4E8A-8B4B-C61C6D0C0916}" srcOrd="30" destOrd="0" presId="urn:microsoft.com/office/officeart/2011/layout/ConvergingText"/>
    <dgm:cxn modelId="{8BCC04C1-8C3C-45EC-A9F4-454947B3207F}" type="presParOf" srcId="{92FC392F-1A90-49AF-8D1F-841D6F61B1DF}" destId="{1D40EA74-7101-46C0-B7FC-E29CC17DA670}" srcOrd="31" destOrd="0" presId="urn:microsoft.com/office/officeart/2011/layout/ConvergingText"/>
    <dgm:cxn modelId="{585485E0-E703-41EE-88FF-FA2A18627DEA}" type="presParOf" srcId="{92FC392F-1A90-49AF-8D1F-841D6F61B1DF}" destId="{7CC34002-3D91-40D0-93B3-B8E706EA68E8}" srcOrd="32" destOrd="0" presId="urn:microsoft.com/office/officeart/2011/layout/ConvergingText"/>
    <dgm:cxn modelId="{133CF552-8188-4144-9AD4-F0A2107C6E1F}" type="presParOf" srcId="{92FC392F-1A90-49AF-8D1F-841D6F61B1DF}" destId="{FFEF14F6-DE15-499C-855A-BC6AD55019C3}" srcOrd="33" destOrd="0" presId="urn:microsoft.com/office/officeart/2011/layout/ConvergingText"/>
    <dgm:cxn modelId="{42E472F6-30BD-4CD9-96EC-AA3205CE984A}" type="presParOf" srcId="{92FC392F-1A90-49AF-8D1F-841D6F61B1DF}" destId="{A33D776C-5B15-414C-9832-27066245EAB6}" srcOrd="34" destOrd="0" presId="urn:microsoft.com/office/officeart/2011/layout/ConvergingText"/>
    <dgm:cxn modelId="{9D180B19-675B-4D49-92C7-1FC3DFCE88CB}" type="presParOf" srcId="{92FC392F-1A90-49AF-8D1F-841D6F61B1DF}" destId="{EC4B50FB-9C0C-4FF4-BA97-40247CA328C8}" srcOrd="35" destOrd="0" presId="urn:microsoft.com/office/officeart/2011/layout/ConvergingText"/>
    <dgm:cxn modelId="{CA8CFB6A-4121-4DFB-9514-D50C15373368}" type="presParOf" srcId="{92FC392F-1A90-49AF-8D1F-841D6F61B1DF}" destId="{B7B4CAE0-A4FB-4917-809C-8AB4EAD01EF8}" srcOrd="36"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F05966-E887-4102-8B6C-3FDD9A8AC0A2}"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US"/>
        </a:p>
      </dgm:t>
    </dgm:pt>
    <dgm:pt modelId="{3DE82076-A0E7-4613-B672-6279986D2703}">
      <dgm:prSet phldrT="[Text]"/>
      <dgm:spPr>
        <a:solidFill>
          <a:schemeClr val="bg1">
            <a:lumMod val="65000"/>
          </a:schemeClr>
        </a:solidFill>
        <a:ln>
          <a:noFill/>
        </a:ln>
      </dgm:spPr>
      <dgm:t>
        <a:bodyPr/>
        <a:lstStyle/>
        <a:p>
          <a:r>
            <a:rPr lang="en-US" dirty="0"/>
            <a:t>Regressor</a:t>
          </a:r>
        </a:p>
      </dgm:t>
    </dgm:pt>
    <dgm:pt modelId="{D34E641B-D92D-429B-A691-44F9D6CFC88F}" type="parTrans" cxnId="{1EFAAD3B-3B08-4E8B-A289-1DC1BE71D6F9}">
      <dgm:prSet/>
      <dgm:spPr/>
      <dgm:t>
        <a:bodyPr/>
        <a:lstStyle/>
        <a:p>
          <a:endParaRPr lang="en-US"/>
        </a:p>
      </dgm:t>
    </dgm:pt>
    <dgm:pt modelId="{0136C19B-8495-4F49-A45F-B86876406A19}" type="sibTrans" cxnId="{1EFAAD3B-3B08-4E8B-A289-1DC1BE71D6F9}">
      <dgm:prSet/>
      <dgm:spPr/>
      <dgm:t>
        <a:bodyPr/>
        <a:lstStyle/>
        <a:p>
          <a:endParaRPr lang="en-US"/>
        </a:p>
      </dgm:t>
    </dgm:pt>
    <dgm:pt modelId="{81ED2F96-457F-46CE-9575-3097420C9546}">
      <dgm:prSet phldrT="[Text]"/>
      <dgm:spPr/>
      <dgm:t>
        <a:bodyPr/>
        <a:lstStyle/>
        <a:p>
          <a:r>
            <a:rPr lang="en-US" dirty="0"/>
            <a:t>Founder 1</a:t>
          </a:r>
        </a:p>
      </dgm:t>
    </dgm:pt>
    <dgm:pt modelId="{DB66DAB9-CE54-424F-A138-998E35902F8F}" type="parTrans" cxnId="{DA12669C-88B7-4F13-BEF4-FB05262614F6}">
      <dgm:prSet/>
      <dgm:spPr/>
      <dgm:t>
        <a:bodyPr/>
        <a:lstStyle/>
        <a:p>
          <a:endParaRPr lang="en-US"/>
        </a:p>
      </dgm:t>
    </dgm:pt>
    <dgm:pt modelId="{ED3FDA30-2A11-4B0A-9E55-6CE8DF71FAF5}" type="sibTrans" cxnId="{DA12669C-88B7-4F13-BEF4-FB05262614F6}">
      <dgm:prSet/>
      <dgm:spPr/>
      <dgm:t>
        <a:bodyPr/>
        <a:lstStyle/>
        <a:p>
          <a:endParaRPr lang="en-US"/>
        </a:p>
      </dgm:t>
    </dgm:pt>
    <dgm:pt modelId="{AAD2538B-B905-4EC7-905D-3BD695993AE7}">
      <dgm:prSet phldrT="[Text]"/>
      <dgm:spPr/>
      <dgm:t>
        <a:bodyPr/>
        <a:lstStyle/>
        <a:p>
          <a:r>
            <a:rPr lang="en-US" dirty="0"/>
            <a:t>….</a:t>
          </a:r>
        </a:p>
      </dgm:t>
    </dgm:pt>
    <dgm:pt modelId="{0F7CC1E8-64DB-4BF3-9537-724CB4EDB485}" type="parTrans" cxnId="{8224A2F2-B50F-438E-96CB-CD7306315FDA}">
      <dgm:prSet/>
      <dgm:spPr/>
      <dgm:t>
        <a:bodyPr/>
        <a:lstStyle/>
        <a:p>
          <a:endParaRPr lang="en-US"/>
        </a:p>
      </dgm:t>
    </dgm:pt>
    <dgm:pt modelId="{4382BD7E-5A57-40F1-9CA0-BCC7B8869EF9}" type="sibTrans" cxnId="{8224A2F2-B50F-438E-96CB-CD7306315FDA}">
      <dgm:prSet/>
      <dgm:spPr/>
      <dgm:t>
        <a:bodyPr/>
        <a:lstStyle/>
        <a:p>
          <a:endParaRPr lang="en-US"/>
        </a:p>
      </dgm:t>
    </dgm:pt>
    <dgm:pt modelId="{B9B54E6E-EA26-4D3D-9B95-889F0B26EEC8}">
      <dgm:prSet phldrT="[Text]"/>
      <dgm:spPr/>
      <dgm:t>
        <a:bodyPr/>
        <a:lstStyle/>
        <a:p>
          <a:r>
            <a:rPr lang="en-US" dirty="0"/>
            <a:t>Founder N</a:t>
          </a:r>
        </a:p>
      </dgm:t>
    </dgm:pt>
    <dgm:pt modelId="{31230CE2-CAB8-49FB-AB20-3C4C4DD36A54}" type="parTrans" cxnId="{FEDFBE15-34AB-4FF7-BB99-05EE510FD1A4}">
      <dgm:prSet/>
      <dgm:spPr/>
      <dgm:t>
        <a:bodyPr/>
        <a:lstStyle/>
        <a:p>
          <a:endParaRPr lang="en-US"/>
        </a:p>
      </dgm:t>
    </dgm:pt>
    <dgm:pt modelId="{55F03E6F-410B-4656-97D4-87F9B264FD72}" type="sibTrans" cxnId="{FEDFBE15-34AB-4FF7-BB99-05EE510FD1A4}">
      <dgm:prSet/>
      <dgm:spPr/>
      <dgm:t>
        <a:bodyPr/>
        <a:lstStyle/>
        <a:p>
          <a:endParaRPr lang="en-US"/>
        </a:p>
      </dgm:t>
    </dgm:pt>
    <dgm:pt modelId="{3AAC2D7A-7939-4A13-85C6-31F15CAE0C5E}" type="pres">
      <dgm:prSet presAssocID="{4BF05966-E887-4102-8B6C-3FDD9A8AC0A2}" presName="Name0" presStyleCnt="0">
        <dgm:presLayoutVars>
          <dgm:chMax/>
          <dgm:chPref val="1"/>
          <dgm:dir/>
          <dgm:animOne val="branch"/>
          <dgm:animLvl val="lvl"/>
          <dgm:resizeHandles/>
        </dgm:presLayoutVars>
      </dgm:prSet>
      <dgm:spPr/>
    </dgm:pt>
    <dgm:pt modelId="{92FC392F-1A90-49AF-8D1F-841D6F61B1DF}" type="pres">
      <dgm:prSet presAssocID="{3DE82076-A0E7-4613-B672-6279986D2703}" presName="composite" presStyleCnt="0"/>
      <dgm:spPr/>
    </dgm:pt>
    <dgm:pt modelId="{FE9F096D-2E4B-4E38-8851-EB168D55A5A6}" type="pres">
      <dgm:prSet presAssocID="{3DE82076-A0E7-4613-B672-6279986D2703}" presName="ParentAccent1" presStyleLbl="alignNode1" presStyleIdx="0" presStyleCnt="34"/>
      <dgm:spPr>
        <a:solidFill>
          <a:schemeClr val="bg1">
            <a:lumMod val="65000"/>
          </a:schemeClr>
        </a:solidFill>
        <a:ln>
          <a:noFill/>
        </a:ln>
      </dgm:spPr>
    </dgm:pt>
    <dgm:pt modelId="{9E163CCC-8C85-490C-BE75-01AA8E7979D2}" type="pres">
      <dgm:prSet presAssocID="{3DE82076-A0E7-4613-B672-6279986D2703}" presName="ParentAccent2" presStyleLbl="alignNode1" presStyleIdx="1" presStyleCnt="34"/>
      <dgm:spPr>
        <a:solidFill>
          <a:schemeClr val="bg1">
            <a:lumMod val="65000"/>
          </a:schemeClr>
        </a:solidFill>
        <a:ln>
          <a:noFill/>
        </a:ln>
      </dgm:spPr>
    </dgm:pt>
    <dgm:pt modelId="{CD9D75AF-C6FD-46CD-9EFD-1B0E09FB1B51}" type="pres">
      <dgm:prSet presAssocID="{3DE82076-A0E7-4613-B672-6279986D2703}" presName="ParentAccent3" presStyleLbl="alignNode1" presStyleIdx="2" presStyleCnt="34"/>
      <dgm:spPr>
        <a:solidFill>
          <a:schemeClr val="bg1">
            <a:lumMod val="65000"/>
          </a:schemeClr>
        </a:solidFill>
        <a:ln>
          <a:noFill/>
        </a:ln>
      </dgm:spPr>
    </dgm:pt>
    <dgm:pt modelId="{356D453A-AD93-418F-AF66-EE7B3782BE03}" type="pres">
      <dgm:prSet presAssocID="{3DE82076-A0E7-4613-B672-6279986D2703}" presName="ParentAccent4" presStyleLbl="alignNode1" presStyleIdx="3" presStyleCnt="34"/>
      <dgm:spPr>
        <a:solidFill>
          <a:schemeClr val="bg1">
            <a:lumMod val="65000"/>
          </a:schemeClr>
        </a:solidFill>
        <a:ln>
          <a:noFill/>
        </a:ln>
      </dgm:spPr>
    </dgm:pt>
    <dgm:pt modelId="{0F822287-1B84-433A-9A0A-46A25959231C}" type="pres">
      <dgm:prSet presAssocID="{3DE82076-A0E7-4613-B672-6279986D2703}" presName="ParentAccent5" presStyleLbl="alignNode1" presStyleIdx="4" presStyleCnt="34"/>
      <dgm:spPr>
        <a:solidFill>
          <a:schemeClr val="bg1">
            <a:lumMod val="65000"/>
          </a:schemeClr>
        </a:solidFill>
        <a:ln>
          <a:noFill/>
        </a:ln>
      </dgm:spPr>
    </dgm:pt>
    <dgm:pt modelId="{94B51512-EEFE-487A-AF86-294BA283665E}" type="pres">
      <dgm:prSet presAssocID="{3DE82076-A0E7-4613-B672-6279986D2703}" presName="ParentAccent6" presStyleLbl="alignNode1" presStyleIdx="5" presStyleCnt="34"/>
      <dgm:spPr>
        <a:solidFill>
          <a:schemeClr val="bg1">
            <a:lumMod val="65000"/>
          </a:schemeClr>
        </a:solidFill>
        <a:ln>
          <a:noFill/>
        </a:ln>
      </dgm:spPr>
    </dgm:pt>
    <dgm:pt modelId="{0429D0EF-3984-485C-AEC2-1DC556C12B55}" type="pres">
      <dgm:prSet presAssocID="{3DE82076-A0E7-4613-B672-6279986D2703}" presName="ParentAccent7" presStyleLbl="alignNode1" presStyleIdx="6" presStyleCnt="34"/>
      <dgm:spPr>
        <a:solidFill>
          <a:schemeClr val="bg1">
            <a:lumMod val="65000"/>
          </a:schemeClr>
        </a:solidFill>
        <a:ln>
          <a:noFill/>
        </a:ln>
      </dgm:spPr>
    </dgm:pt>
    <dgm:pt modelId="{55CA46B4-5BF8-41A6-A696-BC2262733DFB}" type="pres">
      <dgm:prSet presAssocID="{3DE82076-A0E7-4613-B672-6279986D2703}" presName="ParentAccent8" presStyleLbl="alignNode1" presStyleIdx="7" presStyleCnt="34"/>
      <dgm:spPr>
        <a:solidFill>
          <a:schemeClr val="bg1">
            <a:lumMod val="65000"/>
          </a:schemeClr>
        </a:solidFill>
        <a:ln>
          <a:noFill/>
        </a:ln>
      </dgm:spPr>
    </dgm:pt>
    <dgm:pt modelId="{AF39A4AA-110C-40E5-91E7-AB02ECF38CE4}" type="pres">
      <dgm:prSet presAssocID="{3DE82076-A0E7-4613-B672-6279986D2703}" presName="ParentAccent9" presStyleLbl="alignNode1" presStyleIdx="8" presStyleCnt="34"/>
      <dgm:spPr>
        <a:solidFill>
          <a:schemeClr val="bg1">
            <a:lumMod val="65000"/>
          </a:schemeClr>
        </a:solidFill>
        <a:ln>
          <a:noFill/>
        </a:ln>
      </dgm:spPr>
    </dgm:pt>
    <dgm:pt modelId="{33AFB956-5999-4F9D-9E2F-1D2EEEC3471E}" type="pres">
      <dgm:prSet presAssocID="{3DE82076-A0E7-4613-B672-6279986D2703}" presName="ParentAccent10" presStyleLbl="alignNode1" presStyleIdx="9" presStyleCnt="34"/>
      <dgm:spPr>
        <a:solidFill>
          <a:schemeClr val="bg1">
            <a:lumMod val="65000"/>
          </a:schemeClr>
        </a:solidFill>
        <a:ln>
          <a:noFill/>
        </a:ln>
      </dgm:spPr>
    </dgm:pt>
    <dgm:pt modelId="{3C5F63EE-B728-4D8E-9DE0-E85759173ADE}" type="pres">
      <dgm:prSet presAssocID="{3DE82076-A0E7-4613-B672-6279986D2703}" presName="Parent" presStyleLbl="alignNode1" presStyleIdx="10" presStyleCnt="34">
        <dgm:presLayoutVars>
          <dgm:chMax val="5"/>
          <dgm:chPref val="3"/>
          <dgm:bulletEnabled val="1"/>
        </dgm:presLayoutVars>
      </dgm:prSet>
      <dgm:spPr/>
    </dgm:pt>
    <dgm:pt modelId="{2C7D9733-D5E8-49B4-9225-34349545E2D4}" type="pres">
      <dgm:prSet presAssocID="{81ED2F96-457F-46CE-9575-3097420C9546}" presName="Child1Accent1" presStyleLbl="alignNode1" presStyleIdx="11" presStyleCnt="34"/>
      <dgm:spPr>
        <a:solidFill>
          <a:schemeClr val="bg1">
            <a:lumMod val="65000"/>
          </a:schemeClr>
        </a:solidFill>
        <a:ln>
          <a:noFill/>
        </a:ln>
      </dgm:spPr>
    </dgm:pt>
    <dgm:pt modelId="{1EC807A7-E232-4E0C-86D8-0EDA9A952295}" type="pres">
      <dgm:prSet presAssocID="{81ED2F96-457F-46CE-9575-3097420C9546}" presName="Child1Accent2" presStyleLbl="alignNode1" presStyleIdx="12" presStyleCnt="34"/>
      <dgm:spPr>
        <a:solidFill>
          <a:schemeClr val="bg1">
            <a:lumMod val="65000"/>
          </a:schemeClr>
        </a:solidFill>
        <a:ln>
          <a:noFill/>
        </a:ln>
      </dgm:spPr>
    </dgm:pt>
    <dgm:pt modelId="{125811CA-EC24-428D-B09F-3C75A8259ECF}" type="pres">
      <dgm:prSet presAssocID="{81ED2F96-457F-46CE-9575-3097420C9546}" presName="Child1Accent3" presStyleLbl="alignNode1" presStyleIdx="13" presStyleCnt="34"/>
      <dgm:spPr>
        <a:solidFill>
          <a:schemeClr val="bg1">
            <a:lumMod val="65000"/>
          </a:schemeClr>
        </a:solidFill>
        <a:ln>
          <a:noFill/>
        </a:ln>
      </dgm:spPr>
    </dgm:pt>
    <dgm:pt modelId="{6A5C0FD6-E93A-4345-8F68-27D61188916F}" type="pres">
      <dgm:prSet presAssocID="{81ED2F96-457F-46CE-9575-3097420C9546}" presName="Child1Accent4" presStyleLbl="alignNode1" presStyleIdx="14" presStyleCnt="34"/>
      <dgm:spPr>
        <a:solidFill>
          <a:schemeClr val="bg1">
            <a:lumMod val="65000"/>
          </a:schemeClr>
        </a:solidFill>
        <a:ln>
          <a:noFill/>
        </a:ln>
      </dgm:spPr>
    </dgm:pt>
    <dgm:pt modelId="{34F8BEBD-2FEA-4AB7-ADD0-D1A04120971C}" type="pres">
      <dgm:prSet presAssocID="{81ED2F96-457F-46CE-9575-3097420C9546}" presName="Child1Accent5" presStyleLbl="alignNode1" presStyleIdx="15" presStyleCnt="34"/>
      <dgm:spPr>
        <a:solidFill>
          <a:schemeClr val="bg1">
            <a:lumMod val="65000"/>
          </a:schemeClr>
        </a:solidFill>
        <a:ln>
          <a:noFill/>
        </a:ln>
      </dgm:spPr>
    </dgm:pt>
    <dgm:pt modelId="{EAC460F0-7C09-44F6-9108-184739F3C2BF}" type="pres">
      <dgm:prSet presAssocID="{81ED2F96-457F-46CE-9575-3097420C9546}" presName="Child1Accent6" presStyleLbl="alignNode1" presStyleIdx="16" presStyleCnt="34"/>
      <dgm:spPr>
        <a:solidFill>
          <a:schemeClr val="bg1">
            <a:lumMod val="65000"/>
          </a:schemeClr>
        </a:solidFill>
        <a:ln>
          <a:noFill/>
        </a:ln>
      </dgm:spPr>
    </dgm:pt>
    <dgm:pt modelId="{3825ABFF-237A-4066-B1AA-79A4FAEDE9D6}" type="pres">
      <dgm:prSet presAssocID="{81ED2F96-457F-46CE-9575-3097420C9546}" presName="Child1Accent7" presStyleLbl="alignNode1" presStyleIdx="17" presStyleCnt="34"/>
      <dgm:spPr>
        <a:solidFill>
          <a:schemeClr val="bg1">
            <a:lumMod val="65000"/>
          </a:schemeClr>
        </a:solidFill>
        <a:ln>
          <a:noFill/>
        </a:ln>
      </dgm:spPr>
    </dgm:pt>
    <dgm:pt modelId="{453D47B4-F8FB-48B7-B4A4-07577FC6320A}" type="pres">
      <dgm:prSet presAssocID="{81ED2F96-457F-46CE-9575-3097420C9546}" presName="Child1Accent8" presStyleLbl="alignNode1" presStyleIdx="18" presStyleCnt="34"/>
      <dgm:spPr/>
    </dgm:pt>
    <dgm:pt modelId="{E262C3B7-D803-4699-9D7A-917828811581}" type="pres">
      <dgm:prSet presAssocID="{81ED2F96-457F-46CE-9575-3097420C9546}" presName="Child1Accent9" presStyleLbl="alignNode1" presStyleIdx="19" presStyleCnt="34"/>
      <dgm:spPr/>
    </dgm:pt>
    <dgm:pt modelId="{3A6F20C3-D50D-4564-BC94-3B5B47B0453F}" type="pres">
      <dgm:prSet presAssocID="{81ED2F96-457F-46CE-9575-3097420C9546}" presName="Child1" presStyleLbl="revTx" presStyleIdx="0" presStyleCnt="3">
        <dgm:presLayoutVars>
          <dgm:chMax/>
          <dgm:chPref val="0"/>
          <dgm:bulletEnabled val="1"/>
        </dgm:presLayoutVars>
      </dgm:prSet>
      <dgm:spPr/>
    </dgm:pt>
    <dgm:pt modelId="{BA4C56A4-3D5E-4E03-969F-59C11DC2D991}" type="pres">
      <dgm:prSet presAssocID="{AAD2538B-B905-4EC7-905D-3BD695993AE7}" presName="Child2Accent1" presStyleLbl="alignNode1" presStyleIdx="20" presStyleCnt="34"/>
      <dgm:spPr>
        <a:solidFill>
          <a:schemeClr val="bg1">
            <a:lumMod val="65000"/>
          </a:schemeClr>
        </a:solidFill>
        <a:ln>
          <a:noFill/>
        </a:ln>
      </dgm:spPr>
    </dgm:pt>
    <dgm:pt modelId="{131922FB-172A-4767-BCAD-3D5F638A55AF}" type="pres">
      <dgm:prSet presAssocID="{AAD2538B-B905-4EC7-905D-3BD695993AE7}" presName="Child2Accent2" presStyleLbl="alignNode1" presStyleIdx="21" presStyleCnt="34"/>
      <dgm:spPr>
        <a:solidFill>
          <a:schemeClr val="bg1">
            <a:lumMod val="65000"/>
          </a:schemeClr>
        </a:solidFill>
        <a:ln>
          <a:noFill/>
        </a:ln>
      </dgm:spPr>
    </dgm:pt>
    <dgm:pt modelId="{FB612BC8-142D-46F1-BB1F-AA5BED5ED94E}" type="pres">
      <dgm:prSet presAssocID="{AAD2538B-B905-4EC7-905D-3BD695993AE7}" presName="Child2Accent3" presStyleLbl="alignNode1" presStyleIdx="22" presStyleCnt="34"/>
      <dgm:spPr>
        <a:solidFill>
          <a:schemeClr val="bg1">
            <a:lumMod val="65000"/>
          </a:schemeClr>
        </a:solidFill>
        <a:ln>
          <a:noFill/>
        </a:ln>
      </dgm:spPr>
    </dgm:pt>
    <dgm:pt modelId="{6612D6F1-237D-494A-BD9C-AF28751960B9}" type="pres">
      <dgm:prSet presAssocID="{AAD2538B-B905-4EC7-905D-3BD695993AE7}" presName="Child2Accent4" presStyleLbl="alignNode1" presStyleIdx="23" presStyleCnt="34"/>
      <dgm:spPr>
        <a:solidFill>
          <a:schemeClr val="bg1">
            <a:lumMod val="65000"/>
          </a:schemeClr>
        </a:solidFill>
        <a:ln>
          <a:noFill/>
        </a:ln>
      </dgm:spPr>
    </dgm:pt>
    <dgm:pt modelId="{B23E6B63-C008-4D33-9EB2-D2F8B3492DE6}" type="pres">
      <dgm:prSet presAssocID="{AAD2538B-B905-4EC7-905D-3BD695993AE7}" presName="Child2Accent5" presStyleLbl="alignNode1" presStyleIdx="24" presStyleCnt="34"/>
      <dgm:spPr>
        <a:solidFill>
          <a:schemeClr val="bg1">
            <a:lumMod val="65000"/>
          </a:schemeClr>
        </a:solidFill>
        <a:ln>
          <a:noFill/>
        </a:ln>
      </dgm:spPr>
    </dgm:pt>
    <dgm:pt modelId="{3F9A753A-5BF1-4DB4-BE20-EE0ED485F3A3}" type="pres">
      <dgm:prSet presAssocID="{AAD2538B-B905-4EC7-905D-3BD695993AE7}" presName="Child2Accent6" presStyleLbl="alignNode1" presStyleIdx="25" presStyleCnt="34"/>
      <dgm:spPr>
        <a:solidFill>
          <a:schemeClr val="bg1">
            <a:lumMod val="65000"/>
          </a:schemeClr>
        </a:solidFill>
        <a:ln>
          <a:noFill/>
        </a:ln>
      </dgm:spPr>
    </dgm:pt>
    <dgm:pt modelId="{17664ACF-1C56-44A3-8DC6-EB133275C5F1}" type="pres">
      <dgm:prSet presAssocID="{AAD2538B-B905-4EC7-905D-3BD695993AE7}" presName="Child2Accent7" presStyleLbl="alignNode1" presStyleIdx="26" presStyleCnt="34"/>
      <dgm:spPr/>
    </dgm:pt>
    <dgm:pt modelId="{4ADE267D-7356-4E08-A868-1B2818CDC9FD}" type="pres">
      <dgm:prSet presAssocID="{AAD2538B-B905-4EC7-905D-3BD695993AE7}" presName="Child2" presStyleLbl="revTx" presStyleIdx="1" presStyleCnt="3">
        <dgm:presLayoutVars>
          <dgm:chMax/>
          <dgm:chPref val="0"/>
          <dgm:bulletEnabled val="1"/>
        </dgm:presLayoutVars>
      </dgm:prSet>
      <dgm:spPr/>
    </dgm:pt>
    <dgm:pt modelId="{874E2758-9614-4C35-902E-2FB83D7502A7}" type="pres">
      <dgm:prSet presAssocID="{B9B54E6E-EA26-4D3D-9B95-889F0B26EEC8}" presName="Child3Accent1" presStyleLbl="alignNode1" presStyleIdx="27" presStyleCnt="34"/>
      <dgm:spPr>
        <a:solidFill>
          <a:schemeClr val="bg1">
            <a:lumMod val="65000"/>
          </a:schemeClr>
        </a:solidFill>
        <a:ln>
          <a:noFill/>
        </a:ln>
      </dgm:spPr>
    </dgm:pt>
    <dgm:pt modelId="{5823A0B2-1C31-4E8A-8B4B-C61C6D0C0916}" type="pres">
      <dgm:prSet presAssocID="{B9B54E6E-EA26-4D3D-9B95-889F0B26EEC8}" presName="Child3Accent2" presStyleLbl="alignNode1" presStyleIdx="28" presStyleCnt="34"/>
      <dgm:spPr>
        <a:solidFill>
          <a:schemeClr val="bg1">
            <a:lumMod val="65000"/>
          </a:schemeClr>
        </a:solidFill>
        <a:ln>
          <a:noFill/>
        </a:ln>
      </dgm:spPr>
    </dgm:pt>
    <dgm:pt modelId="{1D40EA74-7101-46C0-B7FC-E29CC17DA670}" type="pres">
      <dgm:prSet presAssocID="{B9B54E6E-EA26-4D3D-9B95-889F0B26EEC8}" presName="Child3Accent3" presStyleLbl="alignNode1" presStyleIdx="29" presStyleCnt="34"/>
      <dgm:spPr>
        <a:solidFill>
          <a:schemeClr val="bg1">
            <a:lumMod val="65000"/>
          </a:schemeClr>
        </a:solidFill>
        <a:ln>
          <a:noFill/>
        </a:ln>
      </dgm:spPr>
    </dgm:pt>
    <dgm:pt modelId="{7CC34002-3D91-40D0-93B3-B8E706EA68E8}" type="pres">
      <dgm:prSet presAssocID="{B9B54E6E-EA26-4D3D-9B95-889F0B26EEC8}" presName="Child3Accent4" presStyleLbl="alignNode1" presStyleIdx="30" presStyleCnt="34"/>
      <dgm:spPr>
        <a:solidFill>
          <a:schemeClr val="bg1">
            <a:lumMod val="65000"/>
          </a:schemeClr>
        </a:solidFill>
        <a:ln>
          <a:noFill/>
        </a:ln>
      </dgm:spPr>
    </dgm:pt>
    <dgm:pt modelId="{FFEF14F6-DE15-499C-855A-BC6AD55019C3}" type="pres">
      <dgm:prSet presAssocID="{B9B54E6E-EA26-4D3D-9B95-889F0B26EEC8}" presName="Child3Accent5" presStyleLbl="alignNode1" presStyleIdx="31" presStyleCnt="34"/>
      <dgm:spPr>
        <a:solidFill>
          <a:schemeClr val="bg1">
            <a:lumMod val="65000"/>
          </a:schemeClr>
        </a:solidFill>
        <a:ln>
          <a:noFill/>
        </a:ln>
      </dgm:spPr>
    </dgm:pt>
    <dgm:pt modelId="{A33D776C-5B15-414C-9832-27066245EAB6}" type="pres">
      <dgm:prSet presAssocID="{B9B54E6E-EA26-4D3D-9B95-889F0B26EEC8}" presName="Child3Accent6" presStyleLbl="alignNode1" presStyleIdx="32" presStyleCnt="34"/>
      <dgm:spPr>
        <a:solidFill>
          <a:schemeClr val="bg1">
            <a:lumMod val="65000"/>
          </a:schemeClr>
        </a:solidFill>
        <a:ln>
          <a:noFill/>
        </a:ln>
      </dgm:spPr>
    </dgm:pt>
    <dgm:pt modelId="{EC4B50FB-9C0C-4FF4-BA97-40247CA328C8}" type="pres">
      <dgm:prSet presAssocID="{B9B54E6E-EA26-4D3D-9B95-889F0B26EEC8}" presName="Child3Accent7" presStyleLbl="alignNode1" presStyleIdx="33" presStyleCnt="34"/>
      <dgm:spPr>
        <a:solidFill>
          <a:schemeClr val="bg1">
            <a:lumMod val="65000"/>
          </a:schemeClr>
        </a:solidFill>
        <a:ln>
          <a:noFill/>
        </a:ln>
      </dgm:spPr>
    </dgm:pt>
    <dgm:pt modelId="{B7B4CAE0-A4FB-4917-809C-8AB4EAD01EF8}" type="pres">
      <dgm:prSet presAssocID="{B9B54E6E-EA26-4D3D-9B95-889F0B26EEC8}" presName="Child3" presStyleLbl="revTx" presStyleIdx="2" presStyleCnt="3">
        <dgm:presLayoutVars>
          <dgm:chMax/>
          <dgm:chPref val="0"/>
          <dgm:bulletEnabled val="1"/>
        </dgm:presLayoutVars>
      </dgm:prSet>
      <dgm:spPr/>
    </dgm:pt>
  </dgm:ptLst>
  <dgm:cxnLst>
    <dgm:cxn modelId="{FEDFBE15-34AB-4FF7-BB99-05EE510FD1A4}" srcId="{3DE82076-A0E7-4613-B672-6279986D2703}" destId="{B9B54E6E-EA26-4D3D-9B95-889F0B26EEC8}" srcOrd="2" destOrd="0" parTransId="{31230CE2-CAB8-49FB-AB20-3C4C4DD36A54}" sibTransId="{55F03E6F-410B-4656-97D4-87F9B264FD72}"/>
    <dgm:cxn modelId="{1EFAAD3B-3B08-4E8B-A289-1DC1BE71D6F9}" srcId="{4BF05966-E887-4102-8B6C-3FDD9A8AC0A2}" destId="{3DE82076-A0E7-4613-B672-6279986D2703}" srcOrd="0" destOrd="0" parTransId="{D34E641B-D92D-429B-A691-44F9D6CFC88F}" sibTransId="{0136C19B-8495-4F49-A45F-B86876406A19}"/>
    <dgm:cxn modelId="{DB157274-0686-44B9-86AF-0ECDDE7E3F2B}" type="presOf" srcId="{B9B54E6E-EA26-4D3D-9B95-889F0B26EEC8}" destId="{B7B4CAE0-A4FB-4917-809C-8AB4EAD01EF8}" srcOrd="0" destOrd="0" presId="urn:microsoft.com/office/officeart/2011/layout/ConvergingText"/>
    <dgm:cxn modelId="{DA12669C-88B7-4F13-BEF4-FB05262614F6}" srcId="{3DE82076-A0E7-4613-B672-6279986D2703}" destId="{81ED2F96-457F-46CE-9575-3097420C9546}" srcOrd="0" destOrd="0" parTransId="{DB66DAB9-CE54-424F-A138-998E35902F8F}" sibTransId="{ED3FDA30-2A11-4B0A-9E55-6CE8DF71FAF5}"/>
    <dgm:cxn modelId="{ACF7E4A2-2BC6-4197-B3EB-8CFF58A5BA64}" type="presOf" srcId="{AAD2538B-B905-4EC7-905D-3BD695993AE7}" destId="{4ADE267D-7356-4E08-A868-1B2818CDC9FD}" srcOrd="0" destOrd="0" presId="urn:microsoft.com/office/officeart/2011/layout/ConvergingText"/>
    <dgm:cxn modelId="{C7C0C1A9-3FEA-4507-B59B-A58891146EA6}" type="presOf" srcId="{3DE82076-A0E7-4613-B672-6279986D2703}" destId="{3C5F63EE-B728-4D8E-9DE0-E85759173ADE}" srcOrd="0" destOrd="0" presId="urn:microsoft.com/office/officeart/2011/layout/ConvergingText"/>
    <dgm:cxn modelId="{456F9FBA-46F7-4A33-AEB3-BB1EA4DBFFBC}" type="presOf" srcId="{81ED2F96-457F-46CE-9575-3097420C9546}" destId="{3A6F20C3-D50D-4564-BC94-3B5B47B0453F}" srcOrd="0" destOrd="0" presId="urn:microsoft.com/office/officeart/2011/layout/ConvergingText"/>
    <dgm:cxn modelId="{CEAFB7E5-D04C-44A9-8E4A-D692646E6E19}" type="presOf" srcId="{4BF05966-E887-4102-8B6C-3FDD9A8AC0A2}" destId="{3AAC2D7A-7939-4A13-85C6-31F15CAE0C5E}" srcOrd="0" destOrd="0" presId="urn:microsoft.com/office/officeart/2011/layout/ConvergingText"/>
    <dgm:cxn modelId="{8224A2F2-B50F-438E-96CB-CD7306315FDA}" srcId="{3DE82076-A0E7-4613-B672-6279986D2703}" destId="{AAD2538B-B905-4EC7-905D-3BD695993AE7}" srcOrd="1" destOrd="0" parTransId="{0F7CC1E8-64DB-4BF3-9537-724CB4EDB485}" sibTransId="{4382BD7E-5A57-40F1-9CA0-BCC7B8869EF9}"/>
    <dgm:cxn modelId="{F7B0778B-78B0-445B-97FB-F7704A222C33}" type="presParOf" srcId="{3AAC2D7A-7939-4A13-85C6-31F15CAE0C5E}" destId="{92FC392F-1A90-49AF-8D1F-841D6F61B1DF}" srcOrd="0" destOrd="0" presId="urn:microsoft.com/office/officeart/2011/layout/ConvergingText"/>
    <dgm:cxn modelId="{9913AE74-3E12-47CA-8DED-009DF6204FAB}" type="presParOf" srcId="{92FC392F-1A90-49AF-8D1F-841D6F61B1DF}" destId="{FE9F096D-2E4B-4E38-8851-EB168D55A5A6}" srcOrd="0" destOrd="0" presId="urn:microsoft.com/office/officeart/2011/layout/ConvergingText"/>
    <dgm:cxn modelId="{A83B9546-FC53-4F78-B01E-4276981D47CD}" type="presParOf" srcId="{92FC392F-1A90-49AF-8D1F-841D6F61B1DF}" destId="{9E163CCC-8C85-490C-BE75-01AA8E7979D2}" srcOrd="1" destOrd="0" presId="urn:microsoft.com/office/officeart/2011/layout/ConvergingText"/>
    <dgm:cxn modelId="{F60819DF-9ABB-4AC4-9F99-31452ED96D58}" type="presParOf" srcId="{92FC392F-1A90-49AF-8D1F-841D6F61B1DF}" destId="{CD9D75AF-C6FD-46CD-9EFD-1B0E09FB1B51}" srcOrd="2" destOrd="0" presId="urn:microsoft.com/office/officeart/2011/layout/ConvergingText"/>
    <dgm:cxn modelId="{693DF548-4500-47D8-A128-E10D27BF1C0D}" type="presParOf" srcId="{92FC392F-1A90-49AF-8D1F-841D6F61B1DF}" destId="{356D453A-AD93-418F-AF66-EE7B3782BE03}" srcOrd="3" destOrd="0" presId="urn:microsoft.com/office/officeart/2011/layout/ConvergingText"/>
    <dgm:cxn modelId="{30397332-A0CA-4C15-A319-575BA1D3C179}" type="presParOf" srcId="{92FC392F-1A90-49AF-8D1F-841D6F61B1DF}" destId="{0F822287-1B84-433A-9A0A-46A25959231C}" srcOrd="4" destOrd="0" presId="urn:microsoft.com/office/officeart/2011/layout/ConvergingText"/>
    <dgm:cxn modelId="{BEAA62E8-F4FB-4E4A-8FA6-317D54A47FFF}" type="presParOf" srcId="{92FC392F-1A90-49AF-8D1F-841D6F61B1DF}" destId="{94B51512-EEFE-487A-AF86-294BA283665E}" srcOrd="5" destOrd="0" presId="urn:microsoft.com/office/officeart/2011/layout/ConvergingText"/>
    <dgm:cxn modelId="{6D9ADDDF-9288-4E49-8D95-6619E8340C96}" type="presParOf" srcId="{92FC392F-1A90-49AF-8D1F-841D6F61B1DF}" destId="{0429D0EF-3984-485C-AEC2-1DC556C12B55}" srcOrd="6" destOrd="0" presId="urn:microsoft.com/office/officeart/2011/layout/ConvergingText"/>
    <dgm:cxn modelId="{F771373B-0061-4BC7-902E-2E0905D522EB}" type="presParOf" srcId="{92FC392F-1A90-49AF-8D1F-841D6F61B1DF}" destId="{55CA46B4-5BF8-41A6-A696-BC2262733DFB}" srcOrd="7" destOrd="0" presId="urn:microsoft.com/office/officeart/2011/layout/ConvergingText"/>
    <dgm:cxn modelId="{665FAC44-7361-445A-AF5E-672CCC46A9DB}" type="presParOf" srcId="{92FC392F-1A90-49AF-8D1F-841D6F61B1DF}" destId="{AF39A4AA-110C-40E5-91E7-AB02ECF38CE4}" srcOrd="8" destOrd="0" presId="urn:microsoft.com/office/officeart/2011/layout/ConvergingText"/>
    <dgm:cxn modelId="{77223875-9D0F-475F-8DBF-731F0E83F0F0}" type="presParOf" srcId="{92FC392F-1A90-49AF-8D1F-841D6F61B1DF}" destId="{33AFB956-5999-4F9D-9E2F-1D2EEEC3471E}" srcOrd="9" destOrd="0" presId="urn:microsoft.com/office/officeart/2011/layout/ConvergingText"/>
    <dgm:cxn modelId="{45E09D29-0AF0-4D81-8CD4-041EA0B0F21E}" type="presParOf" srcId="{92FC392F-1A90-49AF-8D1F-841D6F61B1DF}" destId="{3C5F63EE-B728-4D8E-9DE0-E85759173ADE}" srcOrd="10" destOrd="0" presId="urn:microsoft.com/office/officeart/2011/layout/ConvergingText"/>
    <dgm:cxn modelId="{73DA147D-7AB6-4057-9686-AC3FB4FE614C}" type="presParOf" srcId="{92FC392F-1A90-49AF-8D1F-841D6F61B1DF}" destId="{2C7D9733-D5E8-49B4-9225-34349545E2D4}" srcOrd="11" destOrd="0" presId="urn:microsoft.com/office/officeart/2011/layout/ConvergingText"/>
    <dgm:cxn modelId="{FADC904A-B715-4E9D-8634-2103942CC2D2}" type="presParOf" srcId="{92FC392F-1A90-49AF-8D1F-841D6F61B1DF}" destId="{1EC807A7-E232-4E0C-86D8-0EDA9A952295}" srcOrd="12" destOrd="0" presId="urn:microsoft.com/office/officeart/2011/layout/ConvergingText"/>
    <dgm:cxn modelId="{01FD93FC-DC4B-4ED1-9AA2-D7F859BF50A2}" type="presParOf" srcId="{92FC392F-1A90-49AF-8D1F-841D6F61B1DF}" destId="{125811CA-EC24-428D-B09F-3C75A8259ECF}" srcOrd="13" destOrd="0" presId="urn:microsoft.com/office/officeart/2011/layout/ConvergingText"/>
    <dgm:cxn modelId="{7655194F-9B5A-4F95-9675-4EFCCF7B87A0}" type="presParOf" srcId="{92FC392F-1A90-49AF-8D1F-841D6F61B1DF}" destId="{6A5C0FD6-E93A-4345-8F68-27D61188916F}" srcOrd="14" destOrd="0" presId="urn:microsoft.com/office/officeart/2011/layout/ConvergingText"/>
    <dgm:cxn modelId="{81269884-5F4C-407F-873E-A12E72B98EE2}" type="presParOf" srcId="{92FC392F-1A90-49AF-8D1F-841D6F61B1DF}" destId="{34F8BEBD-2FEA-4AB7-ADD0-D1A04120971C}" srcOrd="15" destOrd="0" presId="urn:microsoft.com/office/officeart/2011/layout/ConvergingText"/>
    <dgm:cxn modelId="{5A302839-6B50-4DCE-B7EC-E259DA6CE146}" type="presParOf" srcId="{92FC392F-1A90-49AF-8D1F-841D6F61B1DF}" destId="{EAC460F0-7C09-44F6-9108-184739F3C2BF}" srcOrd="16" destOrd="0" presId="urn:microsoft.com/office/officeart/2011/layout/ConvergingText"/>
    <dgm:cxn modelId="{1AF9602C-21B3-4980-A21C-4FD11E507E30}" type="presParOf" srcId="{92FC392F-1A90-49AF-8D1F-841D6F61B1DF}" destId="{3825ABFF-237A-4066-B1AA-79A4FAEDE9D6}" srcOrd="17" destOrd="0" presId="urn:microsoft.com/office/officeart/2011/layout/ConvergingText"/>
    <dgm:cxn modelId="{8AB69567-A1D7-46DD-AE4E-AAC1ACA33AAE}" type="presParOf" srcId="{92FC392F-1A90-49AF-8D1F-841D6F61B1DF}" destId="{453D47B4-F8FB-48B7-B4A4-07577FC6320A}" srcOrd="18" destOrd="0" presId="urn:microsoft.com/office/officeart/2011/layout/ConvergingText"/>
    <dgm:cxn modelId="{9AAADA90-1C76-4E1A-B33E-EC0812677A51}" type="presParOf" srcId="{92FC392F-1A90-49AF-8D1F-841D6F61B1DF}" destId="{E262C3B7-D803-4699-9D7A-917828811581}" srcOrd="19" destOrd="0" presId="urn:microsoft.com/office/officeart/2011/layout/ConvergingText"/>
    <dgm:cxn modelId="{B526F1E1-BEF6-44AD-AA9A-ADE29F2F6C98}" type="presParOf" srcId="{92FC392F-1A90-49AF-8D1F-841D6F61B1DF}" destId="{3A6F20C3-D50D-4564-BC94-3B5B47B0453F}" srcOrd="20" destOrd="0" presId="urn:microsoft.com/office/officeart/2011/layout/ConvergingText"/>
    <dgm:cxn modelId="{1F30ABB0-5142-4301-B306-5C518FE8BE32}" type="presParOf" srcId="{92FC392F-1A90-49AF-8D1F-841D6F61B1DF}" destId="{BA4C56A4-3D5E-4E03-969F-59C11DC2D991}" srcOrd="21" destOrd="0" presId="urn:microsoft.com/office/officeart/2011/layout/ConvergingText"/>
    <dgm:cxn modelId="{E146FBE1-DD5F-43D8-A1B0-0D155DFCEE1E}" type="presParOf" srcId="{92FC392F-1A90-49AF-8D1F-841D6F61B1DF}" destId="{131922FB-172A-4767-BCAD-3D5F638A55AF}" srcOrd="22" destOrd="0" presId="urn:microsoft.com/office/officeart/2011/layout/ConvergingText"/>
    <dgm:cxn modelId="{0DF25D9F-5897-4E3E-884B-C895BAD8D409}" type="presParOf" srcId="{92FC392F-1A90-49AF-8D1F-841D6F61B1DF}" destId="{FB612BC8-142D-46F1-BB1F-AA5BED5ED94E}" srcOrd="23" destOrd="0" presId="urn:microsoft.com/office/officeart/2011/layout/ConvergingText"/>
    <dgm:cxn modelId="{5E354D32-D123-4D8D-8BD8-9383D9ACBE0E}" type="presParOf" srcId="{92FC392F-1A90-49AF-8D1F-841D6F61B1DF}" destId="{6612D6F1-237D-494A-BD9C-AF28751960B9}" srcOrd="24" destOrd="0" presId="urn:microsoft.com/office/officeart/2011/layout/ConvergingText"/>
    <dgm:cxn modelId="{1AEA05A6-20D8-4000-B1FE-3F8CEE78D786}" type="presParOf" srcId="{92FC392F-1A90-49AF-8D1F-841D6F61B1DF}" destId="{B23E6B63-C008-4D33-9EB2-D2F8B3492DE6}" srcOrd="25" destOrd="0" presId="urn:microsoft.com/office/officeart/2011/layout/ConvergingText"/>
    <dgm:cxn modelId="{CE5A470D-A07B-4888-B913-ED46AB92A85F}" type="presParOf" srcId="{92FC392F-1A90-49AF-8D1F-841D6F61B1DF}" destId="{3F9A753A-5BF1-4DB4-BE20-EE0ED485F3A3}" srcOrd="26" destOrd="0" presId="urn:microsoft.com/office/officeart/2011/layout/ConvergingText"/>
    <dgm:cxn modelId="{EBD4B389-2307-4CA3-82C1-B1608DA9D206}" type="presParOf" srcId="{92FC392F-1A90-49AF-8D1F-841D6F61B1DF}" destId="{17664ACF-1C56-44A3-8DC6-EB133275C5F1}" srcOrd="27" destOrd="0" presId="urn:microsoft.com/office/officeart/2011/layout/ConvergingText"/>
    <dgm:cxn modelId="{DA2D2E9F-2EFE-47BC-BDAF-7ECAF3B2CD2B}" type="presParOf" srcId="{92FC392F-1A90-49AF-8D1F-841D6F61B1DF}" destId="{4ADE267D-7356-4E08-A868-1B2818CDC9FD}" srcOrd="28" destOrd="0" presId="urn:microsoft.com/office/officeart/2011/layout/ConvergingText"/>
    <dgm:cxn modelId="{B38A34A7-CCB7-46C6-80E9-AB87CC3FAE28}" type="presParOf" srcId="{92FC392F-1A90-49AF-8D1F-841D6F61B1DF}" destId="{874E2758-9614-4C35-902E-2FB83D7502A7}" srcOrd="29" destOrd="0" presId="urn:microsoft.com/office/officeart/2011/layout/ConvergingText"/>
    <dgm:cxn modelId="{72CD1E6F-BE2F-43F8-A432-44F93EABC3DD}" type="presParOf" srcId="{92FC392F-1A90-49AF-8D1F-841D6F61B1DF}" destId="{5823A0B2-1C31-4E8A-8B4B-C61C6D0C0916}" srcOrd="30" destOrd="0" presId="urn:microsoft.com/office/officeart/2011/layout/ConvergingText"/>
    <dgm:cxn modelId="{8BCC04C1-8C3C-45EC-A9F4-454947B3207F}" type="presParOf" srcId="{92FC392F-1A90-49AF-8D1F-841D6F61B1DF}" destId="{1D40EA74-7101-46C0-B7FC-E29CC17DA670}" srcOrd="31" destOrd="0" presId="urn:microsoft.com/office/officeart/2011/layout/ConvergingText"/>
    <dgm:cxn modelId="{585485E0-E703-41EE-88FF-FA2A18627DEA}" type="presParOf" srcId="{92FC392F-1A90-49AF-8D1F-841D6F61B1DF}" destId="{7CC34002-3D91-40D0-93B3-B8E706EA68E8}" srcOrd="32" destOrd="0" presId="urn:microsoft.com/office/officeart/2011/layout/ConvergingText"/>
    <dgm:cxn modelId="{133CF552-8188-4144-9AD4-F0A2107C6E1F}" type="presParOf" srcId="{92FC392F-1A90-49AF-8D1F-841D6F61B1DF}" destId="{FFEF14F6-DE15-499C-855A-BC6AD55019C3}" srcOrd="33" destOrd="0" presId="urn:microsoft.com/office/officeart/2011/layout/ConvergingText"/>
    <dgm:cxn modelId="{42E472F6-30BD-4CD9-96EC-AA3205CE984A}" type="presParOf" srcId="{92FC392F-1A90-49AF-8D1F-841D6F61B1DF}" destId="{A33D776C-5B15-414C-9832-27066245EAB6}" srcOrd="34" destOrd="0" presId="urn:microsoft.com/office/officeart/2011/layout/ConvergingText"/>
    <dgm:cxn modelId="{9D180B19-675B-4D49-92C7-1FC3DFCE88CB}" type="presParOf" srcId="{92FC392F-1A90-49AF-8D1F-841D6F61B1DF}" destId="{EC4B50FB-9C0C-4FF4-BA97-40247CA328C8}" srcOrd="35" destOrd="0" presId="urn:microsoft.com/office/officeart/2011/layout/ConvergingText"/>
    <dgm:cxn modelId="{CA8CFB6A-4121-4DFB-9514-D50C15373368}" type="presParOf" srcId="{92FC392F-1A90-49AF-8D1F-841D6F61B1DF}" destId="{B7B4CAE0-A4FB-4917-809C-8AB4EAD01EF8}" srcOrd="36"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C3C44-8F5A-4156-80AD-CCEF5DDF2F3B}"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E0B3601-B9A8-486F-A97D-083E02D42CAF}">
      <dgm:prSet phldrT="[Text]"/>
      <dgm:spPr>
        <a:solidFill>
          <a:srgbClr val="BBBBBB"/>
        </a:solidFill>
        <a:ln>
          <a:noFill/>
        </a:ln>
      </dgm:spPr>
      <dgm:t>
        <a:bodyPr/>
        <a:lstStyle/>
        <a:p>
          <a:r>
            <a:rPr lang="en-US" dirty="0"/>
            <a:t>RFR</a:t>
          </a:r>
        </a:p>
      </dgm:t>
    </dgm:pt>
    <dgm:pt modelId="{61044867-CCD0-49FE-AA28-B6317B7325FA}" type="parTrans" cxnId="{CCDBCB81-9384-493C-953B-A066CCA99C2B}">
      <dgm:prSet/>
      <dgm:spPr/>
      <dgm:t>
        <a:bodyPr/>
        <a:lstStyle/>
        <a:p>
          <a:endParaRPr lang="en-US"/>
        </a:p>
      </dgm:t>
    </dgm:pt>
    <dgm:pt modelId="{E3BBD593-A578-48D9-AF97-6CCFEDE0A155}" type="sibTrans" cxnId="{CCDBCB81-9384-493C-953B-A066CCA99C2B}">
      <dgm:prSet/>
      <dgm:spPr>
        <a:solidFill>
          <a:schemeClr val="accent2">
            <a:lumMod val="40000"/>
            <a:lumOff val="60000"/>
          </a:schemeClr>
        </a:solidFill>
      </dgm:spPr>
      <dgm:t>
        <a:bodyPr/>
        <a:lstStyle/>
        <a:p>
          <a:endParaRPr lang="en-US"/>
        </a:p>
      </dgm:t>
    </dgm:pt>
    <dgm:pt modelId="{CB2DD24F-B6C9-42E4-9596-7D04B92DF859}">
      <dgm:prSet phldrT="[Text]"/>
      <dgm:spPr>
        <a:solidFill>
          <a:srgbClr val="BBBBBB"/>
        </a:solidFill>
        <a:ln>
          <a:noFill/>
        </a:ln>
      </dgm:spPr>
      <dgm:t>
        <a:bodyPr/>
        <a:lstStyle/>
        <a:p>
          <a:r>
            <a:rPr lang="en-US" dirty="0"/>
            <a:t>Importance</a:t>
          </a:r>
        </a:p>
      </dgm:t>
    </dgm:pt>
    <dgm:pt modelId="{CACD8602-A0C4-46C5-B2CE-800DB81E78E9}" type="parTrans" cxnId="{2DE9C3D5-758A-477B-8EEB-4D5631AF413E}">
      <dgm:prSet/>
      <dgm:spPr/>
      <dgm:t>
        <a:bodyPr/>
        <a:lstStyle/>
        <a:p>
          <a:endParaRPr lang="en-US"/>
        </a:p>
      </dgm:t>
    </dgm:pt>
    <dgm:pt modelId="{E876BA87-9ACD-41BF-B03E-0AB494712657}" type="sibTrans" cxnId="{2DE9C3D5-758A-477B-8EEB-4D5631AF413E}">
      <dgm:prSet/>
      <dgm:spPr>
        <a:solidFill>
          <a:schemeClr val="accent2">
            <a:lumMod val="40000"/>
            <a:lumOff val="60000"/>
          </a:schemeClr>
        </a:solidFill>
      </dgm:spPr>
      <dgm:t>
        <a:bodyPr/>
        <a:lstStyle/>
        <a:p>
          <a:endParaRPr lang="en-US"/>
        </a:p>
      </dgm:t>
    </dgm:pt>
    <dgm:pt modelId="{CB01C9A1-0010-4D0D-9EC0-8B57E5A7485C}">
      <dgm:prSet phldrT="[Text]"/>
      <dgm:spPr>
        <a:solidFill>
          <a:srgbClr val="BBBBBB"/>
        </a:solidFill>
        <a:ln>
          <a:noFill/>
        </a:ln>
      </dgm:spPr>
      <dgm:t>
        <a:bodyPr/>
        <a:lstStyle/>
        <a:p>
          <a:r>
            <a:rPr lang="en-US" dirty="0"/>
            <a:t>Weights</a:t>
          </a:r>
        </a:p>
      </dgm:t>
    </dgm:pt>
    <dgm:pt modelId="{EFC1DFF8-0C4B-4CCA-9AC3-A1BCE180BE02}" type="parTrans" cxnId="{A4152230-AAAE-4726-B30D-81EEE5CB6580}">
      <dgm:prSet/>
      <dgm:spPr/>
      <dgm:t>
        <a:bodyPr/>
        <a:lstStyle/>
        <a:p>
          <a:endParaRPr lang="en-US"/>
        </a:p>
      </dgm:t>
    </dgm:pt>
    <dgm:pt modelId="{C97ACC6E-359A-4F1A-A4F6-5D908D576172}" type="sibTrans" cxnId="{A4152230-AAAE-4726-B30D-81EEE5CB6580}">
      <dgm:prSet/>
      <dgm:spPr/>
      <dgm:t>
        <a:bodyPr/>
        <a:lstStyle/>
        <a:p>
          <a:endParaRPr lang="en-US"/>
        </a:p>
      </dgm:t>
    </dgm:pt>
    <dgm:pt modelId="{BB87AD47-50C0-49C8-85F9-474990F20F4D}" type="pres">
      <dgm:prSet presAssocID="{A81C3C44-8F5A-4156-80AD-CCEF5DDF2F3B}" presName="Name0" presStyleCnt="0">
        <dgm:presLayoutVars>
          <dgm:dir/>
          <dgm:resizeHandles val="exact"/>
        </dgm:presLayoutVars>
      </dgm:prSet>
      <dgm:spPr/>
    </dgm:pt>
    <dgm:pt modelId="{414A7CFF-8E36-4E4C-AA35-02DDDCEF1978}" type="pres">
      <dgm:prSet presAssocID="{1E0B3601-B9A8-486F-A97D-083E02D42CAF}" presName="node" presStyleLbl="node1" presStyleIdx="0" presStyleCnt="3">
        <dgm:presLayoutVars>
          <dgm:bulletEnabled val="1"/>
        </dgm:presLayoutVars>
      </dgm:prSet>
      <dgm:spPr/>
    </dgm:pt>
    <dgm:pt modelId="{655EF182-C807-4787-8DA5-2BC7E512D2D3}" type="pres">
      <dgm:prSet presAssocID="{E3BBD593-A578-48D9-AF97-6CCFEDE0A155}" presName="sibTrans" presStyleLbl="sibTrans2D1" presStyleIdx="0" presStyleCnt="2"/>
      <dgm:spPr/>
    </dgm:pt>
    <dgm:pt modelId="{3256EF94-A401-4B15-BAF9-C102F1D1505F}" type="pres">
      <dgm:prSet presAssocID="{E3BBD593-A578-48D9-AF97-6CCFEDE0A155}" presName="connectorText" presStyleLbl="sibTrans2D1" presStyleIdx="0" presStyleCnt="2"/>
      <dgm:spPr/>
    </dgm:pt>
    <dgm:pt modelId="{98622409-5A30-4863-A847-98EE5CE2D83A}" type="pres">
      <dgm:prSet presAssocID="{CB2DD24F-B6C9-42E4-9596-7D04B92DF859}" presName="node" presStyleLbl="node1" presStyleIdx="1" presStyleCnt="3">
        <dgm:presLayoutVars>
          <dgm:bulletEnabled val="1"/>
        </dgm:presLayoutVars>
      </dgm:prSet>
      <dgm:spPr/>
    </dgm:pt>
    <dgm:pt modelId="{C2E6209C-C4CD-4620-A623-5C1B189EBDD6}" type="pres">
      <dgm:prSet presAssocID="{E876BA87-9ACD-41BF-B03E-0AB494712657}" presName="sibTrans" presStyleLbl="sibTrans2D1" presStyleIdx="1" presStyleCnt="2"/>
      <dgm:spPr/>
    </dgm:pt>
    <dgm:pt modelId="{1E015676-A17F-4EC7-8EE8-7A1EF5CB51E6}" type="pres">
      <dgm:prSet presAssocID="{E876BA87-9ACD-41BF-B03E-0AB494712657}" presName="connectorText" presStyleLbl="sibTrans2D1" presStyleIdx="1" presStyleCnt="2"/>
      <dgm:spPr/>
    </dgm:pt>
    <dgm:pt modelId="{376DFA5C-E610-467F-AE24-998C60EFEC65}" type="pres">
      <dgm:prSet presAssocID="{CB01C9A1-0010-4D0D-9EC0-8B57E5A7485C}" presName="node" presStyleLbl="node1" presStyleIdx="2" presStyleCnt="3">
        <dgm:presLayoutVars>
          <dgm:bulletEnabled val="1"/>
        </dgm:presLayoutVars>
      </dgm:prSet>
      <dgm:spPr/>
    </dgm:pt>
  </dgm:ptLst>
  <dgm:cxnLst>
    <dgm:cxn modelId="{86ED0606-F269-46D6-96AE-5E37795CAFBE}" type="presOf" srcId="{E876BA87-9ACD-41BF-B03E-0AB494712657}" destId="{C2E6209C-C4CD-4620-A623-5C1B189EBDD6}" srcOrd="0" destOrd="0" presId="urn:microsoft.com/office/officeart/2005/8/layout/process1"/>
    <dgm:cxn modelId="{2CED561B-6CEE-40D5-935A-F7B7BE96D3BE}" type="presOf" srcId="{E3BBD593-A578-48D9-AF97-6CCFEDE0A155}" destId="{3256EF94-A401-4B15-BAF9-C102F1D1505F}" srcOrd="1" destOrd="0" presId="urn:microsoft.com/office/officeart/2005/8/layout/process1"/>
    <dgm:cxn modelId="{A4152230-AAAE-4726-B30D-81EEE5CB6580}" srcId="{A81C3C44-8F5A-4156-80AD-CCEF5DDF2F3B}" destId="{CB01C9A1-0010-4D0D-9EC0-8B57E5A7485C}" srcOrd="2" destOrd="0" parTransId="{EFC1DFF8-0C4B-4CCA-9AC3-A1BCE180BE02}" sibTransId="{C97ACC6E-359A-4F1A-A4F6-5D908D576172}"/>
    <dgm:cxn modelId="{1CAB716A-5DDF-4259-8C75-9D969747CA89}" type="presOf" srcId="{E876BA87-9ACD-41BF-B03E-0AB494712657}" destId="{1E015676-A17F-4EC7-8EE8-7A1EF5CB51E6}" srcOrd="1" destOrd="0" presId="urn:microsoft.com/office/officeart/2005/8/layout/process1"/>
    <dgm:cxn modelId="{CCDBCB81-9384-493C-953B-A066CCA99C2B}" srcId="{A81C3C44-8F5A-4156-80AD-CCEF5DDF2F3B}" destId="{1E0B3601-B9A8-486F-A97D-083E02D42CAF}" srcOrd="0" destOrd="0" parTransId="{61044867-CCD0-49FE-AA28-B6317B7325FA}" sibTransId="{E3BBD593-A578-48D9-AF97-6CCFEDE0A155}"/>
    <dgm:cxn modelId="{15FE5399-8934-46F4-8AB9-E476EC855DD5}" type="presOf" srcId="{1E0B3601-B9A8-486F-A97D-083E02D42CAF}" destId="{414A7CFF-8E36-4E4C-AA35-02DDDCEF1978}" srcOrd="0" destOrd="0" presId="urn:microsoft.com/office/officeart/2005/8/layout/process1"/>
    <dgm:cxn modelId="{DB707BB4-06D0-49E9-885D-7930FB58D8EB}" type="presOf" srcId="{A81C3C44-8F5A-4156-80AD-CCEF5DDF2F3B}" destId="{BB87AD47-50C0-49C8-85F9-474990F20F4D}" srcOrd="0" destOrd="0" presId="urn:microsoft.com/office/officeart/2005/8/layout/process1"/>
    <dgm:cxn modelId="{40F9ADBD-648A-41F9-B28B-83581F598F70}" type="presOf" srcId="{E3BBD593-A578-48D9-AF97-6CCFEDE0A155}" destId="{655EF182-C807-4787-8DA5-2BC7E512D2D3}" srcOrd="0" destOrd="0" presId="urn:microsoft.com/office/officeart/2005/8/layout/process1"/>
    <dgm:cxn modelId="{74D204C9-BC32-4988-A2EB-EDE0FFE5AC86}" type="presOf" srcId="{CB01C9A1-0010-4D0D-9EC0-8B57E5A7485C}" destId="{376DFA5C-E610-467F-AE24-998C60EFEC65}" srcOrd="0" destOrd="0" presId="urn:microsoft.com/office/officeart/2005/8/layout/process1"/>
    <dgm:cxn modelId="{B39B98CD-A7F9-4712-B36D-7E4C3D09923C}" type="presOf" srcId="{CB2DD24F-B6C9-42E4-9596-7D04B92DF859}" destId="{98622409-5A30-4863-A847-98EE5CE2D83A}" srcOrd="0" destOrd="0" presId="urn:microsoft.com/office/officeart/2005/8/layout/process1"/>
    <dgm:cxn modelId="{2DE9C3D5-758A-477B-8EEB-4D5631AF413E}" srcId="{A81C3C44-8F5A-4156-80AD-CCEF5DDF2F3B}" destId="{CB2DD24F-B6C9-42E4-9596-7D04B92DF859}" srcOrd="1" destOrd="0" parTransId="{CACD8602-A0C4-46C5-B2CE-800DB81E78E9}" sibTransId="{E876BA87-9ACD-41BF-B03E-0AB494712657}"/>
    <dgm:cxn modelId="{FF376EAC-05EE-4CF1-B85B-25C0BE30ADD4}" type="presParOf" srcId="{BB87AD47-50C0-49C8-85F9-474990F20F4D}" destId="{414A7CFF-8E36-4E4C-AA35-02DDDCEF1978}" srcOrd="0" destOrd="0" presId="urn:microsoft.com/office/officeart/2005/8/layout/process1"/>
    <dgm:cxn modelId="{CAE44F5A-249E-4FDB-8C57-A2BA6DBE56E0}" type="presParOf" srcId="{BB87AD47-50C0-49C8-85F9-474990F20F4D}" destId="{655EF182-C807-4787-8DA5-2BC7E512D2D3}" srcOrd="1" destOrd="0" presId="urn:microsoft.com/office/officeart/2005/8/layout/process1"/>
    <dgm:cxn modelId="{483E8D28-F991-44E9-B04F-5C91D9F1FC04}" type="presParOf" srcId="{655EF182-C807-4787-8DA5-2BC7E512D2D3}" destId="{3256EF94-A401-4B15-BAF9-C102F1D1505F}" srcOrd="0" destOrd="0" presId="urn:microsoft.com/office/officeart/2005/8/layout/process1"/>
    <dgm:cxn modelId="{D8AC47F4-2694-40C8-847D-9511A9BD4708}" type="presParOf" srcId="{BB87AD47-50C0-49C8-85F9-474990F20F4D}" destId="{98622409-5A30-4863-A847-98EE5CE2D83A}" srcOrd="2" destOrd="0" presId="urn:microsoft.com/office/officeart/2005/8/layout/process1"/>
    <dgm:cxn modelId="{A3095F32-BD42-4D56-A903-330712177CCA}" type="presParOf" srcId="{BB87AD47-50C0-49C8-85F9-474990F20F4D}" destId="{C2E6209C-C4CD-4620-A623-5C1B189EBDD6}" srcOrd="3" destOrd="0" presId="urn:microsoft.com/office/officeart/2005/8/layout/process1"/>
    <dgm:cxn modelId="{81BBDF8A-321B-4C75-B3E5-337BF42FE62C}" type="presParOf" srcId="{C2E6209C-C4CD-4620-A623-5C1B189EBDD6}" destId="{1E015676-A17F-4EC7-8EE8-7A1EF5CB51E6}" srcOrd="0" destOrd="0" presId="urn:microsoft.com/office/officeart/2005/8/layout/process1"/>
    <dgm:cxn modelId="{DCC1466D-D867-485D-B47A-D0F112F168F8}" type="presParOf" srcId="{BB87AD47-50C0-49C8-85F9-474990F20F4D}" destId="{376DFA5C-E610-467F-AE24-998C60EFEC6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1C3C44-8F5A-4156-80AD-CCEF5DDF2F3B}"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E0B3601-B9A8-486F-A97D-083E02D42CAF}">
      <dgm:prSet phldrT="[Text]"/>
      <dgm:spPr>
        <a:solidFill>
          <a:srgbClr val="BBBBBB"/>
        </a:solidFill>
        <a:ln>
          <a:noFill/>
        </a:ln>
      </dgm:spPr>
      <dgm:t>
        <a:bodyPr/>
        <a:lstStyle/>
        <a:p>
          <a:r>
            <a:rPr lang="en-US" dirty="0"/>
            <a:t>Weights</a:t>
          </a:r>
        </a:p>
      </dgm:t>
    </dgm:pt>
    <dgm:pt modelId="{61044867-CCD0-49FE-AA28-B6317B7325FA}" type="parTrans" cxnId="{CCDBCB81-9384-493C-953B-A066CCA99C2B}">
      <dgm:prSet/>
      <dgm:spPr/>
      <dgm:t>
        <a:bodyPr/>
        <a:lstStyle/>
        <a:p>
          <a:endParaRPr lang="en-US"/>
        </a:p>
      </dgm:t>
    </dgm:pt>
    <dgm:pt modelId="{E3BBD593-A578-48D9-AF97-6CCFEDE0A155}" type="sibTrans" cxnId="{CCDBCB81-9384-493C-953B-A066CCA99C2B}">
      <dgm:prSet/>
      <dgm:spPr>
        <a:solidFill>
          <a:schemeClr val="accent2">
            <a:lumMod val="40000"/>
            <a:lumOff val="60000"/>
          </a:schemeClr>
        </a:solidFill>
      </dgm:spPr>
      <dgm:t>
        <a:bodyPr/>
        <a:lstStyle/>
        <a:p>
          <a:endParaRPr lang="en-US"/>
        </a:p>
      </dgm:t>
    </dgm:pt>
    <dgm:pt modelId="{CB2DD24F-B6C9-42E4-9596-7D04B92DF859}">
      <dgm:prSet phldrT="[Text]"/>
      <dgm:spPr>
        <a:solidFill>
          <a:srgbClr val="BBBBBB"/>
        </a:solidFill>
        <a:ln>
          <a:noFill/>
        </a:ln>
      </dgm:spPr>
      <dgm:t>
        <a:bodyPr/>
        <a:lstStyle/>
        <a:p>
          <a:r>
            <a:rPr lang="en-US" dirty="0"/>
            <a:t>Weighted Sum</a:t>
          </a:r>
        </a:p>
      </dgm:t>
    </dgm:pt>
    <dgm:pt modelId="{CACD8602-A0C4-46C5-B2CE-800DB81E78E9}" type="parTrans" cxnId="{2DE9C3D5-758A-477B-8EEB-4D5631AF413E}">
      <dgm:prSet/>
      <dgm:spPr/>
      <dgm:t>
        <a:bodyPr/>
        <a:lstStyle/>
        <a:p>
          <a:endParaRPr lang="en-US"/>
        </a:p>
      </dgm:t>
    </dgm:pt>
    <dgm:pt modelId="{E876BA87-9ACD-41BF-B03E-0AB494712657}" type="sibTrans" cxnId="{2DE9C3D5-758A-477B-8EEB-4D5631AF413E}">
      <dgm:prSet/>
      <dgm:spPr>
        <a:solidFill>
          <a:schemeClr val="accent2">
            <a:lumMod val="40000"/>
            <a:lumOff val="60000"/>
          </a:schemeClr>
        </a:solidFill>
      </dgm:spPr>
      <dgm:t>
        <a:bodyPr/>
        <a:lstStyle/>
        <a:p>
          <a:endParaRPr lang="en-US"/>
        </a:p>
      </dgm:t>
    </dgm:pt>
    <dgm:pt modelId="{CB01C9A1-0010-4D0D-9EC0-8B57E5A7485C}">
      <dgm:prSet phldrT="[Text]"/>
      <dgm:spPr>
        <a:solidFill>
          <a:srgbClr val="BBBBBB"/>
        </a:solidFill>
        <a:ln>
          <a:noFill/>
        </a:ln>
      </dgm:spPr>
      <dgm:t>
        <a:bodyPr/>
        <a:lstStyle/>
        <a:p>
          <a:r>
            <a:rPr lang="en-US" dirty="0"/>
            <a:t>Similarity Score</a:t>
          </a:r>
        </a:p>
      </dgm:t>
    </dgm:pt>
    <dgm:pt modelId="{EFC1DFF8-0C4B-4CCA-9AC3-A1BCE180BE02}" type="parTrans" cxnId="{A4152230-AAAE-4726-B30D-81EEE5CB6580}">
      <dgm:prSet/>
      <dgm:spPr/>
      <dgm:t>
        <a:bodyPr/>
        <a:lstStyle/>
        <a:p>
          <a:endParaRPr lang="en-US"/>
        </a:p>
      </dgm:t>
    </dgm:pt>
    <dgm:pt modelId="{C97ACC6E-359A-4F1A-A4F6-5D908D576172}" type="sibTrans" cxnId="{A4152230-AAAE-4726-B30D-81EEE5CB6580}">
      <dgm:prSet/>
      <dgm:spPr/>
      <dgm:t>
        <a:bodyPr/>
        <a:lstStyle/>
        <a:p>
          <a:endParaRPr lang="en-US"/>
        </a:p>
      </dgm:t>
    </dgm:pt>
    <dgm:pt modelId="{BB87AD47-50C0-49C8-85F9-474990F20F4D}" type="pres">
      <dgm:prSet presAssocID="{A81C3C44-8F5A-4156-80AD-CCEF5DDF2F3B}" presName="Name0" presStyleCnt="0">
        <dgm:presLayoutVars>
          <dgm:dir/>
          <dgm:resizeHandles val="exact"/>
        </dgm:presLayoutVars>
      </dgm:prSet>
      <dgm:spPr/>
    </dgm:pt>
    <dgm:pt modelId="{414A7CFF-8E36-4E4C-AA35-02DDDCEF1978}" type="pres">
      <dgm:prSet presAssocID="{1E0B3601-B9A8-486F-A97D-083E02D42CAF}" presName="node" presStyleLbl="node1" presStyleIdx="0" presStyleCnt="3">
        <dgm:presLayoutVars>
          <dgm:bulletEnabled val="1"/>
        </dgm:presLayoutVars>
      </dgm:prSet>
      <dgm:spPr/>
    </dgm:pt>
    <dgm:pt modelId="{655EF182-C807-4787-8DA5-2BC7E512D2D3}" type="pres">
      <dgm:prSet presAssocID="{E3BBD593-A578-48D9-AF97-6CCFEDE0A155}" presName="sibTrans" presStyleLbl="sibTrans2D1" presStyleIdx="0" presStyleCnt="2"/>
      <dgm:spPr/>
    </dgm:pt>
    <dgm:pt modelId="{3256EF94-A401-4B15-BAF9-C102F1D1505F}" type="pres">
      <dgm:prSet presAssocID="{E3BBD593-A578-48D9-AF97-6CCFEDE0A155}" presName="connectorText" presStyleLbl="sibTrans2D1" presStyleIdx="0" presStyleCnt="2"/>
      <dgm:spPr/>
    </dgm:pt>
    <dgm:pt modelId="{98622409-5A30-4863-A847-98EE5CE2D83A}" type="pres">
      <dgm:prSet presAssocID="{CB2DD24F-B6C9-42E4-9596-7D04B92DF859}" presName="node" presStyleLbl="node1" presStyleIdx="1" presStyleCnt="3">
        <dgm:presLayoutVars>
          <dgm:bulletEnabled val="1"/>
        </dgm:presLayoutVars>
      </dgm:prSet>
      <dgm:spPr/>
    </dgm:pt>
    <dgm:pt modelId="{C2E6209C-C4CD-4620-A623-5C1B189EBDD6}" type="pres">
      <dgm:prSet presAssocID="{E876BA87-9ACD-41BF-B03E-0AB494712657}" presName="sibTrans" presStyleLbl="sibTrans2D1" presStyleIdx="1" presStyleCnt="2"/>
      <dgm:spPr/>
    </dgm:pt>
    <dgm:pt modelId="{1E015676-A17F-4EC7-8EE8-7A1EF5CB51E6}" type="pres">
      <dgm:prSet presAssocID="{E876BA87-9ACD-41BF-B03E-0AB494712657}" presName="connectorText" presStyleLbl="sibTrans2D1" presStyleIdx="1" presStyleCnt="2"/>
      <dgm:spPr/>
    </dgm:pt>
    <dgm:pt modelId="{376DFA5C-E610-467F-AE24-998C60EFEC65}" type="pres">
      <dgm:prSet presAssocID="{CB01C9A1-0010-4D0D-9EC0-8B57E5A7485C}" presName="node" presStyleLbl="node1" presStyleIdx="2" presStyleCnt="3">
        <dgm:presLayoutVars>
          <dgm:bulletEnabled val="1"/>
        </dgm:presLayoutVars>
      </dgm:prSet>
      <dgm:spPr/>
    </dgm:pt>
  </dgm:ptLst>
  <dgm:cxnLst>
    <dgm:cxn modelId="{86ED0606-F269-46D6-96AE-5E37795CAFBE}" type="presOf" srcId="{E876BA87-9ACD-41BF-B03E-0AB494712657}" destId="{C2E6209C-C4CD-4620-A623-5C1B189EBDD6}" srcOrd="0" destOrd="0" presId="urn:microsoft.com/office/officeart/2005/8/layout/process1"/>
    <dgm:cxn modelId="{2CED561B-6CEE-40D5-935A-F7B7BE96D3BE}" type="presOf" srcId="{E3BBD593-A578-48D9-AF97-6CCFEDE0A155}" destId="{3256EF94-A401-4B15-BAF9-C102F1D1505F}" srcOrd="1" destOrd="0" presId="urn:microsoft.com/office/officeart/2005/8/layout/process1"/>
    <dgm:cxn modelId="{A4152230-AAAE-4726-B30D-81EEE5CB6580}" srcId="{A81C3C44-8F5A-4156-80AD-CCEF5DDF2F3B}" destId="{CB01C9A1-0010-4D0D-9EC0-8B57E5A7485C}" srcOrd="2" destOrd="0" parTransId="{EFC1DFF8-0C4B-4CCA-9AC3-A1BCE180BE02}" sibTransId="{C97ACC6E-359A-4F1A-A4F6-5D908D576172}"/>
    <dgm:cxn modelId="{1CAB716A-5DDF-4259-8C75-9D969747CA89}" type="presOf" srcId="{E876BA87-9ACD-41BF-B03E-0AB494712657}" destId="{1E015676-A17F-4EC7-8EE8-7A1EF5CB51E6}" srcOrd="1" destOrd="0" presId="urn:microsoft.com/office/officeart/2005/8/layout/process1"/>
    <dgm:cxn modelId="{CCDBCB81-9384-493C-953B-A066CCA99C2B}" srcId="{A81C3C44-8F5A-4156-80AD-CCEF5DDF2F3B}" destId="{1E0B3601-B9A8-486F-A97D-083E02D42CAF}" srcOrd="0" destOrd="0" parTransId="{61044867-CCD0-49FE-AA28-B6317B7325FA}" sibTransId="{E3BBD593-A578-48D9-AF97-6CCFEDE0A155}"/>
    <dgm:cxn modelId="{15FE5399-8934-46F4-8AB9-E476EC855DD5}" type="presOf" srcId="{1E0B3601-B9A8-486F-A97D-083E02D42CAF}" destId="{414A7CFF-8E36-4E4C-AA35-02DDDCEF1978}" srcOrd="0" destOrd="0" presId="urn:microsoft.com/office/officeart/2005/8/layout/process1"/>
    <dgm:cxn modelId="{DB707BB4-06D0-49E9-885D-7930FB58D8EB}" type="presOf" srcId="{A81C3C44-8F5A-4156-80AD-CCEF5DDF2F3B}" destId="{BB87AD47-50C0-49C8-85F9-474990F20F4D}" srcOrd="0" destOrd="0" presId="urn:microsoft.com/office/officeart/2005/8/layout/process1"/>
    <dgm:cxn modelId="{40F9ADBD-648A-41F9-B28B-83581F598F70}" type="presOf" srcId="{E3BBD593-A578-48D9-AF97-6CCFEDE0A155}" destId="{655EF182-C807-4787-8DA5-2BC7E512D2D3}" srcOrd="0" destOrd="0" presId="urn:microsoft.com/office/officeart/2005/8/layout/process1"/>
    <dgm:cxn modelId="{74D204C9-BC32-4988-A2EB-EDE0FFE5AC86}" type="presOf" srcId="{CB01C9A1-0010-4D0D-9EC0-8B57E5A7485C}" destId="{376DFA5C-E610-467F-AE24-998C60EFEC65}" srcOrd="0" destOrd="0" presId="urn:microsoft.com/office/officeart/2005/8/layout/process1"/>
    <dgm:cxn modelId="{B39B98CD-A7F9-4712-B36D-7E4C3D09923C}" type="presOf" srcId="{CB2DD24F-B6C9-42E4-9596-7D04B92DF859}" destId="{98622409-5A30-4863-A847-98EE5CE2D83A}" srcOrd="0" destOrd="0" presId="urn:microsoft.com/office/officeart/2005/8/layout/process1"/>
    <dgm:cxn modelId="{2DE9C3D5-758A-477B-8EEB-4D5631AF413E}" srcId="{A81C3C44-8F5A-4156-80AD-CCEF5DDF2F3B}" destId="{CB2DD24F-B6C9-42E4-9596-7D04B92DF859}" srcOrd="1" destOrd="0" parTransId="{CACD8602-A0C4-46C5-B2CE-800DB81E78E9}" sibTransId="{E876BA87-9ACD-41BF-B03E-0AB494712657}"/>
    <dgm:cxn modelId="{FF376EAC-05EE-4CF1-B85B-25C0BE30ADD4}" type="presParOf" srcId="{BB87AD47-50C0-49C8-85F9-474990F20F4D}" destId="{414A7CFF-8E36-4E4C-AA35-02DDDCEF1978}" srcOrd="0" destOrd="0" presId="urn:microsoft.com/office/officeart/2005/8/layout/process1"/>
    <dgm:cxn modelId="{CAE44F5A-249E-4FDB-8C57-A2BA6DBE56E0}" type="presParOf" srcId="{BB87AD47-50C0-49C8-85F9-474990F20F4D}" destId="{655EF182-C807-4787-8DA5-2BC7E512D2D3}" srcOrd="1" destOrd="0" presId="urn:microsoft.com/office/officeart/2005/8/layout/process1"/>
    <dgm:cxn modelId="{483E8D28-F991-44E9-B04F-5C91D9F1FC04}" type="presParOf" srcId="{655EF182-C807-4787-8DA5-2BC7E512D2D3}" destId="{3256EF94-A401-4B15-BAF9-C102F1D1505F}" srcOrd="0" destOrd="0" presId="urn:microsoft.com/office/officeart/2005/8/layout/process1"/>
    <dgm:cxn modelId="{D8AC47F4-2694-40C8-847D-9511A9BD4708}" type="presParOf" srcId="{BB87AD47-50C0-49C8-85F9-474990F20F4D}" destId="{98622409-5A30-4863-A847-98EE5CE2D83A}" srcOrd="2" destOrd="0" presId="urn:microsoft.com/office/officeart/2005/8/layout/process1"/>
    <dgm:cxn modelId="{A3095F32-BD42-4D56-A903-330712177CCA}" type="presParOf" srcId="{BB87AD47-50C0-49C8-85F9-474990F20F4D}" destId="{C2E6209C-C4CD-4620-A623-5C1B189EBDD6}" srcOrd="3" destOrd="0" presId="urn:microsoft.com/office/officeart/2005/8/layout/process1"/>
    <dgm:cxn modelId="{81BBDF8A-321B-4C75-B3E5-337BF42FE62C}" type="presParOf" srcId="{C2E6209C-C4CD-4620-A623-5C1B189EBDD6}" destId="{1E015676-A17F-4EC7-8EE8-7A1EF5CB51E6}" srcOrd="0" destOrd="0" presId="urn:microsoft.com/office/officeart/2005/8/layout/process1"/>
    <dgm:cxn modelId="{DCC1466D-D867-485D-B47A-D0F112F168F8}" type="presParOf" srcId="{BB87AD47-50C0-49C8-85F9-474990F20F4D}" destId="{376DFA5C-E610-467F-AE24-998C60EFEC6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F41E1C-8B40-45BF-89E9-C22EBD9C6F68}" type="doc">
      <dgm:prSet loTypeId="urn:microsoft.com/office/officeart/2008/layout/VerticalCurvedList" loCatId="list" qsTypeId="urn:microsoft.com/office/officeart/2005/8/quickstyle/simple1" qsCatId="simple" csTypeId="urn:microsoft.com/office/officeart/2005/8/colors/accent0_1" csCatId="mainScheme" phldr="1"/>
      <dgm:spPr/>
      <dgm:t>
        <a:bodyPr/>
        <a:lstStyle/>
        <a:p>
          <a:endParaRPr lang="en-US"/>
        </a:p>
      </dgm:t>
    </dgm:pt>
    <dgm:pt modelId="{7EF46EB9-ECAC-4884-86C9-0AE6220DC181}">
      <dgm:prSet phldrT="[Text]" custT="1"/>
      <dgm:spPr>
        <a:noFill/>
        <a:ln>
          <a:noFill/>
        </a:ln>
      </dgm:spPr>
      <dgm:t>
        <a:bodyPr/>
        <a:lstStyle/>
        <a:p>
          <a:r>
            <a:rPr lang="en-US" sz="3200" dirty="0">
              <a:solidFill>
                <a:srgbClr val="002060"/>
              </a:solidFill>
            </a:rPr>
            <a:t>Limited Data Amount</a:t>
          </a:r>
        </a:p>
      </dgm:t>
    </dgm:pt>
    <dgm:pt modelId="{770547BA-C45D-48C6-8C59-12360C94A4EF}" type="parTrans" cxnId="{CA0BC669-FBF2-4794-98C8-9A89FF775F76}">
      <dgm:prSet/>
      <dgm:spPr/>
      <dgm:t>
        <a:bodyPr/>
        <a:lstStyle/>
        <a:p>
          <a:endParaRPr lang="en-US"/>
        </a:p>
      </dgm:t>
    </dgm:pt>
    <dgm:pt modelId="{0DB52EBC-A0BD-4747-80AF-335AAAB6FCE9}" type="sibTrans" cxnId="{CA0BC669-FBF2-4794-98C8-9A89FF775F76}">
      <dgm:prSet/>
      <dgm:spPr/>
      <dgm:t>
        <a:bodyPr/>
        <a:lstStyle/>
        <a:p>
          <a:endParaRPr lang="en-US"/>
        </a:p>
      </dgm:t>
    </dgm:pt>
    <dgm:pt modelId="{DFF14AF2-8AEF-4A57-A209-515C16FC1545}">
      <dgm:prSet phldrT="[Text]" custT="1"/>
      <dgm:spPr>
        <a:noFill/>
        <a:ln>
          <a:noFill/>
        </a:ln>
      </dgm:spPr>
      <dgm:t>
        <a:bodyPr/>
        <a:lstStyle/>
        <a:p>
          <a:r>
            <a:rPr lang="en-US" sz="3200" dirty="0">
              <a:solidFill>
                <a:srgbClr val="002060"/>
              </a:solidFill>
            </a:rPr>
            <a:t>Biases</a:t>
          </a:r>
        </a:p>
      </dgm:t>
    </dgm:pt>
    <dgm:pt modelId="{FC805BCD-008F-4227-A296-B9CD60B338E7}" type="parTrans" cxnId="{A96C5E6A-7810-43AC-A8B9-A40FE065104D}">
      <dgm:prSet/>
      <dgm:spPr/>
      <dgm:t>
        <a:bodyPr/>
        <a:lstStyle/>
        <a:p>
          <a:endParaRPr lang="en-US"/>
        </a:p>
      </dgm:t>
    </dgm:pt>
    <dgm:pt modelId="{44F0B1CA-0404-4CE6-94B6-120F78C1387A}" type="sibTrans" cxnId="{A96C5E6A-7810-43AC-A8B9-A40FE065104D}">
      <dgm:prSet/>
      <dgm:spPr/>
      <dgm:t>
        <a:bodyPr/>
        <a:lstStyle/>
        <a:p>
          <a:endParaRPr lang="en-US"/>
        </a:p>
      </dgm:t>
    </dgm:pt>
    <dgm:pt modelId="{93DCE934-1DF2-4C18-BD4A-7AB059123794}">
      <dgm:prSet phldrT="[Text]" custT="1"/>
      <dgm:spPr>
        <a:noFill/>
        <a:ln>
          <a:noFill/>
        </a:ln>
      </dgm:spPr>
      <dgm:t>
        <a:bodyPr/>
        <a:lstStyle/>
        <a:p>
          <a:r>
            <a:rPr lang="en-US" sz="3200" dirty="0">
              <a:solidFill>
                <a:srgbClr val="002060"/>
              </a:solidFill>
            </a:rPr>
            <a:t>Limited Data Sources</a:t>
          </a:r>
        </a:p>
      </dgm:t>
    </dgm:pt>
    <dgm:pt modelId="{64C4E324-BFA2-4D4C-958F-A20F157A19FA}" type="sibTrans" cxnId="{69267F0E-F28F-4FE4-8FCA-13E477BA89D6}">
      <dgm:prSet/>
      <dgm:spPr>
        <a:ln>
          <a:solidFill>
            <a:srgbClr val="B6AFA1">
              <a:alpha val="50000"/>
            </a:srgbClr>
          </a:solidFill>
        </a:ln>
      </dgm:spPr>
      <dgm:t>
        <a:bodyPr/>
        <a:lstStyle/>
        <a:p>
          <a:endParaRPr lang="en-US"/>
        </a:p>
      </dgm:t>
    </dgm:pt>
    <dgm:pt modelId="{213F3914-27C9-40F1-9731-D23C79E83C67}" type="parTrans" cxnId="{69267F0E-F28F-4FE4-8FCA-13E477BA89D6}">
      <dgm:prSet/>
      <dgm:spPr/>
      <dgm:t>
        <a:bodyPr/>
        <a:lstStyle/>
        <a:p>
          <a:endParaRPr lang="en-US"/>
        </a:p>
      </dgm:t>
    </dgm:pt>
    <dgm:pt modelId="{0B635C9F-93C6-4211-8540-4C1AA6B4F2C0}" type="pres">
      <dgm:prSet presAssocID="{85F41E1C-8B40-45BF-89E9-C22EBD9C6F68}" presName="Name0" presStyleCnt="0">
        <dgm:presLayoutVars>
          <dgm:chMax val="7"/>
          <dgm:chPref val="7"/>
          <dgm:dir/>
        </dgm:presLayoutVars>
      </dgm:prSet>
      <dgm:spPr/>
    </dgm:pt>
    <dgm:pt modelId="{00381930-8A8B-4D53-8669-BF139987B499}" type="pres">
      <dgm:prSet presAssocID="{85F41E1C-8B40-45BF-89E9-C22EBD9C6F68}" presName="Name1" presStyleCnt="0"/>
      <dgm:spPr/>
    </dgm:pt>
    <dgm:pt modelId="{A3BB320D-C963-4489-ABFE-558A022B7C3A}" type="pres">
      <dgm:prSet presAssocID="{85F41E1C-8B40-45BF-89E9-C22EBD9C6F68}" presName="cycle" presStyleCnt="0"/>
      <dgm:spPr/>
    </dgm:pt>
    <dgm:pt modelId="{8FE33C18-D32A-42D9-9039-213E01D1F5AE}" type="pres">
      <dgm:prSet presAssocID="{85F41E1C-8B40-45BF-89E9-C22EBD9C6F68}" presName="srcNode" presStyleLbl="node1" presStyleIdx="0" presStyleCnt="3"/>
      <dgm:spPr/>
    </dgm:pt>
    <dgm:pt modelId="{D795A5F5-804F-4AE1-90B9-56923B6A3C05}" type="pres">
      <dgm:prSet presAssocID="{85F41E1C-8B40-45BF-89E9-C22EBD9C6F68}" presName="conn" presStyleLbl="parChTrans1D2" presStyleIdx="0" presStyleCnt="1"/>
      <dgm:spPr/>
    </dgm:pt>
    <dgm:pt modelId="{BD53F856-D8CC-46A7-B338-A3C1BD9CF492}" type="pres">
      <dgm:prSet presAssocID="{85F41E1C-8B40-45BF-89E9-C22EBD9C6F68}" presName="extraNode" presStyleLbl="node1" presStyleIdx="0" presStyleCnt="3"/>
      <dgm:spPr/>
    </dgm:pt>
    <dgm:pt modelId="{ACC32201-C469-4800-91B7-5ACFA792FC7B}" type="pres">
      <dgm:prSet presAssocID="{85F41E1C-8B40-45BF-89E9-C22EBD9C6F68}" presName="dstNode" presStyleLbl="node1" presStyleIdx="0" presStyleCnt="3"/>
      <dgm:spPr/>
    </dgm:pt>
    <dgm:pt modelId="{6A72F1CA-1D6C-4CBD-9586-D8D89C7FDDB9}" type="pres">
      <dgm:prSet presAssocID="{93DCE934-1DF2-4C18-BD4A-7AB059123794}" presName="text_1" presStyleLbl="node1" presStyleIdx="0" presStyleCnt="3">
        <dgm:presLayoutVars>
          <dgm:bulletEnabled val="1"/>
        </dgm:presLayoutVars>
      </dgm:prSet>
      <dgm:spPr/>
    </dgm:pt>
    <dgm:pt modelId="{108DDEF6-D223-4EB3-B2C4-BE915DDE1CF2}" type="pres">
      <dgm:prSet presAssocID="{93DCE934-1DF2-4C18-BD4A-7AB059123794}" presName="accent_1" presStyleCnt="0"/>
      <dgm:spPr/>
    </dgm:pt>
    <dgm:pt modelId="{7BA2316A-5342-424C-AABE-3339AB263723}" type="pres">
      <dgm:prSet presAssocID="{93DCE934-1DF2-4C18-BD4A-7AB059123794}" presName="accentRepeatNode" presStyleLbl="solidFgAcc1" presStyleIdx="0" presStyleCnt="3" custScaleX="103960" custScaleY="103960"/>
      <dgm:spPr>
        <a:noFill/>
        <a:ln>
          <a:noFill/>
        </a:ln>
      </dgm:spPr>
    </dgm:pt>
    <dgm:pt modelId="{705135CC-CFD6-4BD2-AF4B-12EC00D8CD86}" type="pres">
      <dgm:prSet presAssocID="{7EF46EB9-ECAC-4884-86C9-0AE6220DC181}" presName="text_2" presStyleLbl="node1" presStyleIdx="1" presStyleCnt="3">
        <dgm:presLayoutVars>
          <dgm:bulletEnabled val="1"/>
        </dgm:presLayoutVars>
      </dgm:prSet>
      <dgm:spPr/>
    </dgm:pt>
    <dgm:pt modelId="{0DC64936-6968-40EB-A384-0F9596C8939F}" type="pres">
      <dgm:prSet presAssocID="{7EF46EB9-ECAC-4884-86C9-0AE6220DC181}" presName="accent_2" presStyleCnt="0"/>
      <dgm:spPr/>
    </dgm:pt>
    <dgm:pt modelId="{33751C30-F288-4C68-AF15-CB801201E7C9}" type="pres">
      <dgm:prSet presAssocID="{7EF46EB9-ECAC-4884-86C9-0AE6220DC181}" presName="accentRepeatNode" presStyleLbl="solidFgAcc1" presStyleIdx="1" presStyleCnt="3" custLinFactX="236043" custLinFactY="-55999" custLinFactNeighborX="300000" custLinFactNeighborY="-100000"/>
      <dgm:spPr>
        <a:solidFill>
          <a:srgbClr val="F2F2F2"/>
        </a:solidFill>
        <a:ln>
          <a:noFill/>
        </a:ln>
      </dgm:spPr>
    </dgm:pt>
    <dgm:pt modelId="{D9B9FF8F-E3EC-4F0D-BFBB-22FAAAD02A4E}" type="pres">
      <dgm:prSet presAssocID="{DFF14AF2-8AEF-4A57-A209-515C16FC1545}" presName="text_3" presStyleLbl="node1" presStyleIdx="2" presStyleCnt="3" custLinFactNeighborX="815" custLinFactNeighborY="3125">
        <dgm:presLayoutVars>
          <dgm:bulletEnabled val="1"/>
        </dgm:presLayoutVars>
      </dgm:prSet>
      <dgm:spPr/>
    </dgm:pt>
    <dgm:pt modelId="{0F9AB047-B86E-4035-94CA-748E97ED4716}" type="pres">
      <dgm:prSet presAssocID="{DFF14AF2-8AEF-4A57-A209-515C16FC1545}" presName="accent_3" presStyleCnt="0"/>
      <dgm:spPr/>
    </dgm:pt>
    <dgm:pt modelId="{15A479AB-CF12-4134-86D5-52D07C904DCF}" type="pres">
      <dgm:prSet presAssocID="{DFF14AF2-8AEF-4A57-A209-515C16FC1545}" presName="accentRepeatNode" presStyleLbl="solidFgAcc1" presStyleIdx="2" presStyleCnt="3" custLinFactX="221736" custLinFactNeighborX="300000" custLinFactNeighborY="18128"/>
      <dgm:spPr>
        <a:solidFill>
          <a:srgbClr val="F2F2F2"/>
        </a:solidFill>
        <a:ln>
          <a:noFill/>
        </a:ln>
      </dgm:spPr>
    </dgm:pt>
  </dgm:ptLst>
  <dgm:cxnLst>
    <dgm:cxn modelId="{69267F0E-F28F-4FE4-8FCA-13E477BA89D6}" srcId="{85F41E1C-8B40-45BF-89E9-C22EBD9C6F68}" destId="{93DCE934-1DF2-4C18-BD4A-7AB059123794}" srcOrd="0" destOrd="0" parTransId="{213F3914-27C9-40F1-9731-D23C79E83C67}" sibTransId="{64C4E324-BFA2-4D4C-958F-A20F157A19FA}"/>
    <dgm:cxn modelId="{156A7832-BA30-4C6D-A8D9-EF80D4B4B8BE}" type="presOf" srcId="{DFF14AF2-8AEF-4A57-A209-515C16FC1545}" destId="{D9B9FF8F-E3EC-4F0D-BFBB-22FAAAD02A4E}" srcOrd="0" destOrd="0" presId="urn:microsoft.com/office/officeart/2008/layout/VerticalCurvedList"/>
    <dgm:cxn modelId="{CA0BC669-FBF2-4794-98C8-9A89FF775F76}" srcId="{85F41E1C-8B40-45BF-89E9-C22EBD9C6F68}" destId="{7EF46EB9-ECAC-4884-86C9-0AE6220DC181}" srcOrd="1" destOrd="0" parTransId="{770547BA-C45D-48C6-8C59-12360C94A4EF}" sibTransId="{0DB52EBC-A0BD-4747-80AF-335AAAB6FCE9}"/>
    <dgm:cxn modelId="{A96C5E6A-7810-43AC-A8B9-A40FE065104D}" srcId="{85F41E1C-8B40-45BF-89E9-C22EBD9C6F68}" destId="{DFF14AF2-8AEF-4A57-A209-515C16FC1545}" srcOrd="2" destOrd="0" parTransId="{FC805BCD-008F-4227-A296-B9CD60B338E7}" sibTransId="{44F0B1CA-0404-4CE6-94B6-120F78C1387A}"/>
    <dgm:cxn modelId="{3BEF976D-40B4-4482-B514-5E2D46CB4E44}" type="presOf" srcId="{64C4E324-BFA2-4D4C-958F-A20F157A19FA}" destId="{D795A5F5-804F-4AE1-90B9-56923B6A3C05}" srcOrd="0" destOrd="0" presId="urn:microsoft.com/office/officeart/2008/layout/VerticalCurvedList"/>
    <dgm:cxn modelId="{62E0E076-8CDA-4C87-A676-7D72AC448F47}" type="presOf" srcId="{7EF46EB9-ECAC-4884-86C9-0AE6220DC181}" destId="{705135CC-CFD6-4BD2-AF4B-12EC00D8CD86}" srcOrd="0" destOrd="0" presId="urn:microsoft.com/office/officeart/2008/layout/VerticalCurvedList"/>
    <dgm:cxn modelId="{52BF9FD4-0032-42D5-B1AC-7F2A1D9E2C03}" type="presOf" srcId="{85F41E1C-8B40-45BF-89E9-C22EBD9C6F68}" destId="{0B635C9F-93C6-4211-8540-4C1AA6B4F2C0}" srcOrd="0" destOrd="0" presId="urn:microsoft.com/office/officeart/2008/layout/VerticalCurvedList"/>
    <dgm:cxn modelId="{C8B039FF-1B3E-495B-884B-9F13708E478A}" type="presOf" srcId="{93DCE934-1DF2-4C18-BD4A-7AB059123794}" destId="{6A72F1CA-1D6C-4CBD-9586-D8D89C7FDDB9}" srcOrd="0" destOrd="0" presId="urn:microsoft.com/office/officeart/2008/layout/VerticalCurvedList"/>
    <dgm:cxn modelId="{EFFB349D-AA0C-4194-AB8A-87C317DBE315}" type="presParOf" srcId="{0B635C9F-93C6-4211-8540-4C1AA6B4F2C0}" destId="{00381930-8A8B-4D53-8669-BF139987B499}" srcOrd="0" destOrd="0" presId="urn:microsoft.com/office/officeart/2008/layout/VerticalCurvedList"/>
    <dgm:cxn modelId="{71DCB9D5-CA7A-4BA2-BB32-60DC059DE3D2}" type="presParOf" srcId="{00381930-8A8B-4D53-8669-BF139987B499}" destId="{A3BB320D-C963-4489-ABFE-558A022B7C3A}" srcOrd="0" destOrd="0" presId="urn:microsoft.com/office/officeart/2008/layout/VerticalCurvedList"/>
    <dgm:cxn modelId="{95C0B5AC-7557-4D4F-B44A-2413E7C99246}" type="presParOf" srcId="{A3BB320D-C963-4489-ABFE-558A022B7C3A}" destId="{8FE33C18-D32A-42D9-9039-213E01D1F5AE}" srcOrd="0" destOrd="0" presId="urn:microsoft.com/office/officeart/2008/layout/VerticalCurvedList"/>
    <dgm:cxn modelId="{99211D3B-6FFD-43ED-AF11-BC56984144E2}" type="presParOf" srcId="{A3BB320D-C963-4489-ABFE-558A022B7C3A}" destId="{D795A5F5-804F-4AE1-90B9-56923B6A3C05}" srcOrd="1" destOrd="0" presId="urn:microsoft.com/office/officeart/2008/layout/VerticalCurvedList"/>
    <dgm:cxn modelId="{DFAB0E04-D0C5-478E-B189-00B7E67A2A6D}" type="presParOf" srcId="{A3BB320D-C963-4489-ABFE-558A022B7C3A}" destId="{BD53F856-D8CC-46A7-B338-A3C1BD9CF492}" srcOrd="2" destOrd="0" presId="urn:microsoft.com/office/officeart/2008/layout/VerticalCurvedList"/>
    <dgm:cxn modelId="{74EFB9AD-A1CB-4943-925A-3BA4F80E495B}" type="presParOf" srcId="{A3BB320D-C963-4489-ABFE-558A022B7C3A}" destId="{ACC32201-C469-4800-91B7-5ACFA792FC7B}" srcOrd="3" destOrd="0" presId="urn:microsoft.com/office/officeart/2008/layout/VerticalCurvedList"/>
    <dgm:cxn modelId="{072081C2-A423-4282-B178-149658EAB7CA}" type="presParOf" srcId="{00381930-8A8B-4D53-8669-BF139987B499}" destId="{6A72F1CA-1D6C-4CBD-9586-D8D89C7FDDB9}" srcOrd="1" destOrd="0" presId="urn:microsoft.com/office/officeart/2008/layout/VerticalCurvedList"/>
    <dgm:cxn modelId="{F0F8E7BA-4951-4252-8615-417A5A0FBD6F}" type="presParOf" srcId="{00381930-8A8B-4D53-8669-BF139987B499}" destId="{108DDEF6-D223-4EB3-B2C4-BE915DDE1CF2}" srcOrd="2" destOrd="0" presId="urn:microsoft.com/office/officeart/2008/layout/VerticalCurvedList"/>
    <dgm:cxn modelId="{203005EA-257E-4F2B-8D00-F8702C90A53B}" type="presParOf" srcId="{108DDEF6-D223-4EB3-B2C4-BE915DDE1CF2}" destId="{7BA2316A-5342-424C-AABE-3339AB263723}" srcOrd="0" destOrd="0" presId="urn:microsoft.com/office/officeart/2008/layout/VerticalCurvedList"/>
    <dgm:cxn modelId="{6895BC44-DC6E-4918-AC53-CA79E2530534}" type="presParOf" srcId="{00381930-8A8B-4D53-8669-BF139987B499}" destId="{705135CC-CFD6-4BD2-AF4B-12EC00D8CD86}" srcOrd="3" destOrd="0" presId="urn:microsoft.com/office/officeart/2008/layout/VerticalCurvedList"/>
    <dgm:cxn modelId="{A3414990-1053-43F7-BE08-D4D1B48E383B}" type="presParOf" srcId="{00381930-8A8B-4D53-8669-BF139987B499}" destId="{0DC64936-6968-40EB-A384-0F9596C8939F}" srcOrd="4" destOrd="0" presId="urn:microsoft.com/office/officeart/2008/layout/VerticalCurvedList"/>
    <dgm:cxn modelId="{7A67F917-FFE1-456B-8FB4-90FE2DE1977F}" type="presParOf" srcId="{0DC64936-6968-40EB-A384-0F9596C8939F}" destId="{33751C30-F288-4C68-AF15-CB801201E7C9}" srcOrd="0" destOrd="0" presId="urn:microsoft.com/office/officeart/2008/layout/VerticalCurvedList"/>
    <dgm:cxn modelId="{1879F36B-4281-4B90-9F58-52303831174A}" type="presParOf" srcId="{00381930-8A8B-4D53-8669-BF139987B499}" destId="{D9B9FF8F-E3EC-4F0D-BFBB-22FAAAD02A4E}" srcOrd="5" destOrd="0" presId="urn:microsoft.com/office/officeart/2008/layout/VerticalCurvedList"/>
    <dgm:cxn modelId="{1E198168-369A-486F-957C-3F156DABD411}" type="presParOf" srcId="{00381930-8A8B-4D53-8669-BF139987B499}" destId="{0F9AB047-B86E-4035-94CA-748E97ED4716}" srcOrd="6" destOrd="0" presId="urn:microsoft.com/office/officeart/2008/layout/VerticalCurvedList"/>
    <dgm:cxn modelId="{A6ECC428-AD28-4681-9672-2B49552587A1}" type="presParOf" srcId="{0F9AB047-B86E-4035-94CA-748E97ED4716}" destId="{15A479AB-CF12-4134-86D5-52D07C904DC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96AAF8-57A8-4D68-A80C-49849068D7F2}" type="doc">
      <dgm:prSet loTypeId="urn:microsoft.com/office/officeart/2005/8/layout/arrow2" loCatId="process" qsTypeId="urn:microsoft.com/office/officeart/2005/8/quickstyle/simple1" qsCatId="simple" csTypeId="urn:microsoft.com/office/officeart/2005/8/colors/accent1_2" csCatId="accent1" phldr="1"/>
      <dgm:spPr/>
    </dgm:pt>
    <dgm:pt modelId="{888A764D-F4C5-4753-AA51-3BAB283CF8BF}">
      <dgm:prSet phldrT="[Text]"/>
      <dgm:spPr/>
      <dgm:t>
        <a:bodyPr/>
        <a:lstStyle/>
        <a:p>
          <a:r>
            <a:rPr lang="en-US" b="1" dirty="0">
              <a:solidFill>
                <a:srgbClr val="002060"/>
              </a:solidFill>
            </a:rPr>
            <a:t>Increase amount of features</a:t>
          </a:r>
        </a:p>
      </dgm:t>
    </dgm:pt>
    <dgm:pt modelId="{01E5FF2F-8E3A-4943-85B8-C71909AA6425}" type="parTrans" cxnId="{A33276F8-E04F-40B3-A8EA-FB3940CDFA35}">
      <dgm:prSet/>
      <dgm:spPr/>
      <dgm:t>
        <a:bodyPr/>
        <a:lstStyle/>
        <a:p>
          <a:endParaRPr lang="en-US"/>
        </a:p>
      </dgm:t>
    </dgm:pt>
    <dgm:pt modelId="{05F68CD2-5F98-441A-9A0B-9EAC8E80E704}" type="sibTrans" cxnId="{A33276F8-E04F-40B3-A8EA-FB3940CDFA35}">
      <dgm:prSet/>
      <dgm:spPr/>
      <dgm:t>
        <a:bodyPr/>
        <a:lstStyle/>
        <a:p>
          <a:endParaRPr lang="en-US"/>
        </a:p>
      </dgm:t>
    </dgm:pt>
    <dgm:pt modelId="{C97FB642-09B2-4CFE-B66E-8810D7A40436}">
      <dgm:prSet phldrT="[Text]"/>
      <dgm:spPr/>
      <dgm:t>
        <a:bodyPr/>
        <a:lstStyle/>
        <a:p>
          <a:r>
            <a:rPr lang="en-US" b="1" dirty="0">
              <a:solidFill>
                <a:srgbClr val="002060"/>
              </a:solidFill>
            </a:rPr>
            <a:t>Scale data collection</a:t>
          </a:r>
        </a:p>
      </dgm:t>
    </dgm:pt>
    <dgm:pt modelId="{401550D5-D9AC-48A8-AB37-7E1396B65741}" type="parTrans" cxnId="{CD4CCF0C-0241-40C6-B8C3-C40E9D1C1F26}">
      <dgm:prSet/>
      <dgm:spPr/>
      <dgm:t>
        <a:bodyPr/>
        <a:lstStyle/>
        <a:p>
          <a:endParaRPr lang="en-US"/>
        </a:p>
      </dgm:t>
    </dgm:pt>
    <dgm:pt modelId="{ACD0D917-D25E-4706-968D-86A405B48ACB}" type="sibTrans" cxnId="{CD4CCF0C-0241-40C6-B8C3-C40E9D1C1F26}">
      <dgm:prSet/>
      <dgm:spPr/>
      <dgm:t>
        <a:bodyPr/>
        <a:lstStyle/>
        <a:p>
          <a:endParaRPr lang="en-US"/>
        </a:p>
      </dgm:t>
    </dgm:pt>
    <dgm:pt modelId="{28167C18-68C3-496A-8D86-7E80558D96BB}">
      <dgm:prSet phldrT="[Text]"/>
      <dgm:spPr/>
      <dgm:t>
        <a:bodyPr/>
        <a:lstStyle/>
        <a:p>
          <a:r>
            <a:rPr lang="en-US" b="1" dirty="0">
              <a:solidFill>
                <a:srgbClr val="002060"/>
              </a:solidFill>
            </a:rPr>
            <a:t>Build robust architecture</a:t>
          </a:r>
        </a:p>
      </dgm:t>
    </dgm:pt>
    <dgm:pt modelId="{CDF9DAC0-1F4A-4826-B7C7-9CA75D4C2A7D}" type="parTrans" cxnId="{451114C8-FDB0-41F6-A2D1-B199EAC3D281}">
      <dgm:prSet/>
      <dgm:spPr/>
      <dgm:t>
        <a:bodyPr/>
        <a:lstStyle/>
        <a:p>
          <a:endParaRPr lang="en-US"/>
        </a:p>
      </dgm:t>
    </dgm:pt>
    <dgm:pt modelId="{56F03300-EAB3-4F42-A9D0-9C143CA55481}" type="sibTrans" cxnId="{451114C8-FDB0-41F6-A2D1-B199EAC3D281}">
      <dgm:prSet/>
      <dgm:spPr/>
      <dgm:t>
        <a:bodyPr/>
        <a:lstStyle/>
        <a:p>
          <a:endParaRPr lang="en-US"/>
        </a:p>
      </dgm:t>
    </dgm:pt>
    <dgm:pt modelId="{092064BD-12E0-49A1-9194-998A632C95F0}" type="pres">
      <dgm:prSet presAssocID="{4896AAF8-57A8-4D68-A80C-49849068D7F2}" presName="arrowDiagram" presStyleCnt="0">
        <dgm:presLayoutVars>
          <dgm:chMax val="5"/>
          <dgm:dir/>
          <dgm:resizeHandles val="exact"/>
        </dgm:presLayoutVars>
      </dgm:prSet>
      <dgm:spPr/>
    </dgm:pt>
    <dgm:pt modelId="{D28B9EFD-2E10-47B6-AB23-CB5A990BD673}" type="pres">
      <dgm:prSet presAssocID="{4896AAF8-57A8-4D68-A80C-49849068D7F2}" presName="arrow" presStyleLbl="bgShp" presStyleIdx="0" presStyleCnt="1" custScaleX="107408"/>
      <dgm:spPr>
        <a:solidFill>
          <a:schemeClr val="tx1">
            <a:lumMod val="60000"/>
            <a:lumOff val="40000"/>
            <a:alpha val="83000"/>
          </a:schemeClr>
        </a:solidFill>
      </dgm:spPr>
    </dgm:pt>
    <dgm:pt modelId="{60C65257-978C-445E-A9E3-0F6E2F245098}" type="pres">
      <dgm:prSet presAssocID="{4896AAF8-57A8-4D68-A80C-49849068D7F2}" presName="arrowDiagram3" presStyleCnt="0"/>
      <dgm:spPr/>
    </dgm:pt>
    <dgm:pt modelId="{E1E03FB7-EC36-43C7-8955-957F0B63C5F3}" type="pres">
      <dgm:prSet presAssocID="{888A764D-F4C5-4753-AA51-3BAB283CF8BF}" presName="bullet3a" presStyleLbl="node1" presStyleIdx="0" presStyleCnt="3" custLinFactNeighborX="-4663" custLinFactNeighborY="-46627"/>
      <dgm:spPr>
        <a:solidFill>
          <a:schemeClr val="bg1">
            <a:lumMod val="75000"/>
          </a:schemeClr>
        </a:solidFill>
        <a:ln>
          <a:noFill/>
        </a:ln>
      </dgm:spPr>
    </dgm:pt>
    <dgm:pt modelId="{EC559F11-7062-4CFE-8093-FA3EDCBA30BD}" type="pres">
      <dgm:prSet presAssocID="{888A764D-F4C5-4753-AA51-3BAB283CF8BF}" presName="textBox3a" presStyleLbl="revTx" presStyleIdx="0" presStyleCnt="3" custScaleY="117215" custLinFactNeighborX="-99896" custLinFactNeighborY="-98661">
        <dgm:presLayoutVars>
          <dgm:bulletEnabled val="1"/>
        </dgm:presLayoutVars>
      </dgm:prSet>
      <dgm:spPr/>
    </dgm:pt>
    <dgm:pt modelId="{3CB73646-52B2-4FC2-918A-C9650FFDE55B}" type="pres">
      <dgm:prSet presAssocID="{C97FB642-09B2-4CFE-B66E-8810D7A40436}" presName="bullet3b" presStyleLbl="node1" presStyleIdx="1" presStyleCnt="3"/>
      <dgm:spPr>
        <a:solidFill>
          <a:schemeClr val="bg1">
            <a:lumMod val="75000"/>
          </a:schemeClr>
        </a:solidFill>
        <a:ln>
          <a:noFill/>
        </a:ln>
      </dgm:spPr>
    </dgm:pt>
    <dgm:pt modelId="{C39724FE-DAD1-47A7-B618-A1B5EA5DE4E6}" type="pres">
      <dgm:prSet presAssocID="{C97FB642-09B2-4CFE-B66E-8810D7A40436}" presName="textBox3b" presStyleLbl="revTx" presStyleIdx="1" presStyleCnt="3" custScaleX="116438" custScaleY="38498" custLinFactNeighborX="-77182" custLinFactNeighborY="-78395">
        <dgm:presLayoutVars>
          <dgm:bulletEnabled val="1"/>
        </dgm:presLayoutVars>
      </dgm:prSet>
      <dgm:spPr/>
    </dgm:pt>
    <dgm:pt modelId="{8EE86E7E-BCDE-4052-9681-696F404E4949}" type="pres">
      <dgm:prSet presAssocID="{28167C18-68C3-496A-8D86-7E80558D96BB}" presName="bullet3c" presStyleLbl="node1" presStyleIdx="2" presStyleCnt="3"/>
      <dgm:spPr>
        <a:solidFill>
          <a:schemeClr val="bg1">
            <a:lumMod val="75000"/>
          </a:schemeClr>
        </a:solidFill>
        <a:ln>
          <a:noFill/>
        </a:ln>
      </dgm:spPr>
    </dgm:pt>
    <dgm:pt modelId="{1162B078-C71F-4F9E-8EBE-ED34BD8B953D}" type="pres">
      <dgm:prSet presAssocID="{28167C18-68C3-496A-8D86-7E80558D96BB}" presName="textBox3c" presStyleLbl="revTx" presStyleIdx="2" presStyleCnt="3" custScaleX="140950" custScaleY="90808" custLinFactNeighborX="-85398" custLinFactNeighborY="-43606">
        <dgm:presLayoutVars>
          <dgm:bulletEnabled val="1"/>
        </dgm:presLayoutVars>
      </dgm:prSet>
      <dgm:spPr/>
    </dgm:pt>
  </dgm:ptLst>
  <dgm:cxnLst>
    <dgm:cxn modelId="{E733D006-5AF3-4E85-99DC-647DA39DA6EC}" type="presOf" srcId="{28167C18-68C3-496A-8D86-7E80558D96BB}" destId="{1162B078-C71F-4F9E-8EBE-ED34BD8B953D}" srcOrd="0" destOrd="0" presId="urn:microsoft.com/office/officeart/2005/8/layout/arrow2"/>
    <dgm:cxn modelId="{CD4CCF0C-0241-40C6-B8C3-C40E9D1C1F26}" srcId="{4896AAF8-57A8-4D68-A80C-49849068D7F2}" destId="{C97FB642-09B2-4CFE-B66E-8810D7A40436}" srcOrd="1" destOrd="0" parTransId="{401550D5-D9AC-48A8-AB37-7E1396B65741}" sibTransId="{ACD0D917-D25E-4706-968D-86A405B48ACB}"/>
    <dgm:cxn modelId="{370AC840-AC86-4739-B1C2-A301D11C7C62}" type="presOf" srcId="{4896AAF8-57A8-4D68-A80C-49849068D7F2}" destId="{092064BD-12E0-49A1-9194-998A632C95F0}" srcOrd="0" destOrd="0" presId="urn:microsoft.com/office/officeart/2005/8/layout/arrow2"/>
    <dgm:cxn modelId="{309F2A45-98D3-406E-B290-9B6DD2451383}" type="presOf" srcId="{888A764D-F4C5-4753-AA51-3BAB283CF8BF}" destId="{EC559F11-7062-4CFE-8093-FA3EDCBA30BD}" srcOrd="0" destOrd="0" presId="urn:microsoft.com/office/officeart/2005/8/layout/arrow2"/>
    <dgm:cxn modelId="{83EDDB97-E6C5-4C9F-B9BE-704B6B052803}" type="presOf" srcId="{C97FB642-09B2-4CFE-B66E-8810D7A40436}" destId="{C39724FE-DAD1-47A7-B618-A1B5EA5DE4E6}" srcOrd="0" destOrd="0" presId="urn:microsoft.com/office/officeart/2005/8/layout/arrow2"/>
    <dgm:cxn modelId="{451114C8-FDB0-41F6-A2D1-B199EAC3D281}" srcId="{4896AAF8-57A8-4D68-A80C-49849068D7F2}" destId="{28167C18-68C3-496A-8D86-7E80558D96BB}" srcOrd="2" destOrd="0" parTransId="{CDF9DAC0-1F4A-4826-B7C7-9CA75D4C2A7D}" sibTransId="{56F03300-EAB3-4F42-A9D0-9C143CA55481}"/>
    <dgm:cxn modelId="{A33276F8-E04F-40B3-A8EA-FB3940CDFA35}" srcId="{4896AAF8-57A8-4D68-A80C-49849068D7F2}" destId="{888A764D-F4C5-4753-AA51-3BAB283CF8BF}" srcOrd="0" destOrd="0" parTransId="{01E5FF2F-8E3A-4943-85B8-C71909AA6425}" sibTransId="{05F68CD2-5F98-441A-9A0B-9EAC8E80E704}"/>
    <dgm:cxn modelId="{FE8D2EDA-2253-4251-B19C-3905F22BED1A}" type="presParOf" srcId="{092064BD-12E0-49A1-9194-998A632C95F0}" destId="{D28B9EFD-2E10-47B6-AB23-CB5A990BD673}" srcOrd="0" destOrd="0" presId="urn:microsoft.com/office/officeart/2005/8/layout/arrow2"/>
    <dgm:cxn modelId="{CE375019-28CF-4FDE-8815-0B283E406391}" type="presParOf" srcId="{092064BD-12E0-49A1-9194-998A632C95F0}" destId="{60C65257-978C-445E-A9E3-0F6E2F245098}" srcOrd="1" destOrd="0" presId="urn:microsoft.com/office/officeart/2005/8/layout/arrow2"/>
    <dgm:cxn modelId="{BF14AFD7-CAD3-4DEF-804A-0D4D643ADE4F}" type="presParOf" srcId="{60C65257-978C-445E-A9E3-0F6E2F245098}" destId="{E1E03FB7-EC36-43C7-8955-957F0B63C5F3}" srcOrd="0" destOrd="0" presId="urn:microsoft.com/office/officeart/2005/8/layout/arrow2"/>
    <dgm:cxn modelId="{9121C7D8-B919-458A-A6BD-0849E4F7DFEC}" type="presParOf" srcId="{60C65257-978C-445E-A9E3-0F6E2F245098}" destId="{EC559F11-7062-4CFE-8093-FA3EDCBA30BD}" srcOrd="1" destOrd="0" presId="urn:microsoft.com/office/officeart/2005/8/layout/arrow2"/>
    <dgm:cxn modelId="{8867899F-84A1-4466-8DB2-EA653DEE7887}" type="presParOf" srcId="{60C65257-978C-445E-A9E3-0F6E2F245098}" destId="{3CB73646-52B2-4FC2-918A-C9650FFDE55B}" srcOrd="2" destOrd="0" presId="urn:microsoft.com/office/officeart/2005/8/layout/arrow2"/>
    <dgm:cxn modelId="{DDF75F7D-928C-4D0D-B603-22BDD7709020}" type="presParOf" srcId="{60C65257-978C-445E-A9E3-0F6E2F245098}" destId="{C39724FE-DAD1-47A7-B618-A1B5EA5DE4E6}" srcOrd="3" destOrd="0" presId="urn:microsoft.com/office/officeart/2005/8/layout/arrow2"/>
    <dgm:cxn modelId="{B5BD2B66-80A9-4A32-83F4-7F058F1C8E1C}" type="presParOf" srcId="{60C65257-978C-445E-A9E3-0F6E2F245098}" destId="{8EE86E7E-BCDE-4052-9681-696F404E4949}" srcOrd="4" destOrd="0" presId="urn:microsoft.com/office/officeart/2005/8/layout/arrow2"/>
    <dgm:cxn modelId="{BC0A53AE-2269-40C5-A1AC-5C7ABB308A74}" type="presParOf" srcId="{60C65257-978C-445E-A9E3-0F6E2F245098}" destId="{1162B078-C71F-4F9E-8EBE-ED34BD8B953D}"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F096D-2E4B-4E38-8851-EB168D55A5A6}">
      <dsp:nvSpPr>
        <dsp:cNvPr id="0" name=""/>
        <dsp:cNvSpPr/>
      </dsp:nvSpPr>
      <dsp:spPr>
        <a:xfrm>
          <a:off x="7894726" y="2905387"/>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163CCC-8C85-490C-BE75-01AA8E7979D2}">
      <dsp:nvSpPr>
        <dsp:cNvPr id="0" name=""/>
        <dsp:cNvSpPr/>
      </dsp:nvSpPr>
      <dsp:spPr>
        <a:xfrm>
          <a:off x="7467193" y="2905387"/>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9D75AF-C6FD-46CD-9EFD-1B0E09FB1B51}">
      <dsp:nvSpPr>
        <dsp:cNvPr id="0" name=""/>
        <dsp:cNvSpPr/>
      </dsp:nvSpPr>
      <dsp:spPr>
        <a:xfrm>
          <a:off x="7039660" y="2905387"/>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6D453A-AD93-418F-AF66-EE7B3782BE03}">
      <dsp:nvSpPr>
        <dsp:cNvPr id="0" name=""/>
        <dsp:cNvSpPr/>
      </dsp:nvSpPr>
      <dsp:spPr>
        <a:xfrm>
          <a:off x="6612940" y="2905387"/>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822287-1B84-433A-9A0A-46A25959231C}">
      <dsp:nvSpPr>
        <dsp:cNvPr id="0" name=""/>
        <dsp:cNvSpPr/>
      </dsp:nvSpPr>
      <dsp:spPr>
        <a:xfrm>
          <a:off x="6185408" y="2905387"/>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B51512-EEFE-487A-AF86-294BA283665E}">
      <dsp:nvSpPr>
        <dsp:cNvPr id="0" name=""/>
        <dsp:cNvSpPr/>
      </dsp:nvSpPr>
      <dsp:spPr>
        <a:xfrm>
          <a:off x="5524601" y="2788752"/>
          <a:ext cx="466547" cy="466923"/>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29D0EF-3984-485C-AEC2-1DC556C12B55}">
      <dsp:nvSpPr>
        <dsp:cNvPr id="0" name=""/>
        <dsp:cNvSpPr/>
      </dsp:nvSpPr>
      <dsp:spPr>
        <a:xfrm>
          <a:off x="7514336" y="2423501"/>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CA46B4-5BF8-41A6-A696-BC2262733DFB}">
      <dsp:nvSpPr>
        <dsp:cNvPr id="0" name=""/>
        <dsp:cNvSpPr/>
      </dsp:nvSpPr>
      <dsp:spPr>
        <a:xfrm>
          <a:off x="7514336" y="3390727"/>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39A4AA-110C-40E5-91E7-AB02ECF38CE4}">
      <dsp:nvSpPr>
        <dsp:cNvPr id="0" name=""/>
        <dsp:cNvSpPr/>
      </dsp:nvSpPr>
      <dsp:spPr>
        <a:xfrm>
          <a:off x="7722412" y="2632983"/>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FB956-5999-4F9D-9E2F-1D2EEEC3471E}">
      <dsp:nvSpPr>
        <dsp:cNvPr id="0" name=""/>
        <dsp:cNvSpPr/>
      </dsp:nvSpPr>
      <dsp:spPr>
        <a:xfrm>
          <a:off x="7736230" y="3182395"/>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5F63EE-B728-4D8E-9DE0-E85759173ADE}">
      <dsp:nvSpPr>
        <dsp:cNvPr id="0" name=""/>
        <dsp:cNvSpPr/>
      </dsp:nvSpPr>
      <dsp:spPr>
        <a:xfrm>
          <a:off x="2969158" y="1841093"/>
          <a:ext cx="2361996" cy="236224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ML</a:t>
          </a:r>
        </a:p>
      </dsp:txBody>
      <dsp:txXfrm>
        <a:off x="3315064" y="2187035"/>
        <a:ext cx="1670184" cy="1670357"/>
      </dsp:txXfrm>
    </dsp:sp>
    <dsp:sp modelId="{2C7D9733-D5E8-49B4-9225-34349545E2D4}">
      <dsp:nvSpPr>
        <dsp:cNvPr id="0" name=""/>
        <dsp:cNvSpPr/>
      </dsp:nvSpPr>
      <dsp:spPr>
        <a:xfrm>
          <a:off x="2792780" y="1639284"/>
          <a:ext cx="466547" cy="466923"/>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807A7-E232-4E0C-86D8-0EDA9A952295}">
      <dsp:nvSpPr>
        <dsp:cNvPr id="0" name=""/>
        <dsp:cNvSpPr/>
      </dsp:nvSpPr>
      <dsp:spPr>
        <a:xfrm>
          <a:off x="2493670" y="1392969"/>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5811CA-EC24-428D-B09F-3C75A8259ECF}">
      <dsp:nvSpPr>
        <dsp:cNvPr id="0" name=""/>
        <dsp:cNvSpPr/>
      </dsp:nvSpPr>
      <dsp:spPr>
        <a:xfrm>
          <a:off x="1995424" y="1392969"/>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5C0FD6-E93A-4345-8F68-27D61188916F}">
      <dsp:nvSpPr>
        <dsp:cNvPr id="0" name=""/>
        <dsp:cNvSpPr/>
      </dsp:nvSpPr>
      <dsp:spPr>
        <a:xfrm>
          <a:off x="1497177" y="1392969"/>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F8BEBD-2FEA-4AB7-ADD0-D1A04120971C}">
      <dsp:nvSpPr>
        <dsp:cNvPr id="0" name=""/>
        <dsp:cNvSpPr/>
      </dsp:nvSpPr>
      <dsp:spPr>
        <a:xfrm>
          <a:off x="998931" y="1392969"/>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C460F0-7C09-44F6-9108-184739F3C2BF}">
      <dsp:nvSpPr>
        <dsp:cNvPr id="0" name=""/>
        <dsp:cNvSpPr/>
      </dsp:nvSpPr>
      <dsp:spPr>
        <a:xfrm>
          <a:off x="499872" y="1392969"/>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25ABFF-237A-4066-B1AA-79A4FAEDE9D6}">
      <dsp:nvSpPr>
        <dsp:cNvPr id="0" name=""/>
        <dsp:cNvSpPr/>
      </dsp:nvSpPr>
      <dsp:spPr>
        <a:xfrm>
          <a:off x="1625" y="1392969"/>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F20C3-D50D-4564-BC94-3B5B47B0453F}">
      <dsp:nvSpPr>
        <dsp:cNvPr id="0" name=""/>
        <dsp:cNvSpPr/>
      </dsp:nvSpPr>
      <dsp:spPr>
        <a:xfrm>
          <a:off x="0" y="790995"/>
          <a:ext cx="2734259" cy="600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866900">
            <a:lnSpc>
              <a:spcPct val="90000"/>
            </a:lnSpc>
            <a:spcBef>
              <a:spcPct val="0"/>
            </a:spcBef>
            <a:spcAft>
              <a:spcPct val="35000"/>
            </a:spcAft>
            <a:buNone/>
          </a:pPr>
          <a:r>
            <a:rPr lang="en-US" sz="4200" kern="1200" dirty="0"/>
            <a:t>Founder 1</a:t>
          </a:r>
        </a:p>
      </dsp:txBody>
      <dsp:txXfrm>
        <a:off x="0" y="790995"/>
        <a:ext cx="2734259" cy="600056"/>
      </dsp:txXfrm>
    </dsp:sp>
    <dsp:sp modelId="{BA4C56A4-3D5E-4E03-969F-59C11DC2D991}">
      <dsp:nvSpPr>
        <dsp:cNvPr id="0" name=""/>
        <dsp:cNvSpPr/>
      </dsp:nvSpPr>
      <dsp:spPr>
        <a:xfrm>
          <a:off x="2308352" y="2788752"/>
          <a:ext cx="466547" cy="466923"/>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1922FB-172A-4767-BCAD-3D5F638A55AF}">
      <dsp:nvSpPr>
        <dsp:cNvPr id="0" name=""/>
        <dsp:cNvSpPr/>
      </dsp:nvSpPr>
      <dsp:spPr>
        <a:xfrm>
          <a:off x="1846681" y="2905387"/>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612BC8-142D-46F1-BB1F-AA5BED5ED94E}">
      <dsp:nvSpPr>
        <dsp:cNvPr id="0" name=""/>
        <dsp:cNvSpPr/>
      </dsp:nvSpPr>
      <dsp:spPr>
        <a:xfrm>
          <a:off x="1385824" y="2905387"/>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12D6F1-237D-494A-BD9C-AF28751960B9}">
      <dsp:nvSpPr>
        <dsp:cNvPr id="0" name=""/>
        <dsp:cNvSpPr/>
      </dsp:nvSpPr>
      <dsp:spPr>
        <a:xfrm>
          <a:off x="924153" y="2905387"/>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3E6B63-C008-4D33-9EB2-D2F8B3492DE6}">
      <dsp:nvSpPr>
        <dsp:cNvPr id="0" name=""/>
        <dsp:cNvSpPr/>
      </dsp:nvSpPr>
      <dsp:spPr>
        <a:xfrm>
          <a:off x="463296" y="2905387"/>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9A753A-5BF1-4DB4-BE20-EE0ED485F3A3}">
      <dsp:nvSpPr>
        <dsp:cNvPr id="0" name=""/>
        <dsp:cNvSpPr/>
      </dsp:nvSpPr>
      <dsp:spPr>
        <a:xfrm>
          <a:off x="1625" y="2905387"/>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E267D-7356-4E08-A868-1B2818CDC9FD}">
      <dsp:nvSpPr>
        <dsp:cNvPr id="0" name=""/>
        <dsp:cNvSpPr/>
      </dsp:nvSpPr>
      <dsp:spPr>
        <a:xfrm>
          <a:off x="0" y="2308400"/>
          <a:ext cx="2067763" cy="600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866900">
            <a:lnSpc>
              <a:spcPct val="90000"/>
            </a:lnSpc>
            <a:spcBef>
              <a:spcPct val="0"/>
            </a:spcBef>
            <a:spcAft>
              <a:spcPct val="35000"/>
            </a:spcAft>
            <a:buNone/>
          </a:pPr>
          <a:r>
            <a:rPr lang="en-US" sz="4200" kern="1200" dirty="0"/>
            <a:t>….</a:t>
          </a:r>
        </a:p>
      </dsp:txBody>
      <dsp:txXfrm>
        <a:off x="0" y="2308400"/>
        <a:ext cx="2067763" cy="600056"/>
      </dsp:txXfrm>
    </dsp:sp>
    <dsp:sp modelId="{874E2758-9614-4C35-902E-2FB83D7502A7}">
      <dsp:nvSpPr>
        <dsp:cNvPr id="0" name=""/>
        <dsp:cNvSpPr/>
      </dsp:nvSpPr>
      <dsp:spPr>
        <a:xfrm>
          <a:off x="2792780" y="3919037"/>
          <a:ext cx="466547" cy="466923"/>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23A0B2-1C31-4E8A-8B4B-C61C6D0C0916}">
      <dsp:nvSpPr>
        <dsp:cNvPr id="0" name=""/>
        <dsp:cNvSpPr/>
      </dsp:nvSpPr>
      <dsp:spPr>
        <a:xfrm>
          <a:off x="2493670" y="4394401"/>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40EA74-7101-46C0-B7FC-E29CC17DA670}">
      <dsp:nvSpPr>
        <dsp:cNvPr id="0" name=""/>
        <dsp:cNvSpPr/>
      </dsp:nvSpPr>
      <dsp:spPr>
        <a:xfrm>
          <a:off x="1995424" y="4394401"/>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C34002-3D91-40D0-93B3-B8E706EA68E8}">
      <dsp:nvSpPr>
        <dsp:cNvPr id="0" name=""/>
        <dsp:cNvSpPr/>
      </dsp:nvSpPr>
      <dsp:spPr>
        <a:xfrm>
          <a:off x="1497177" y="4394401"/>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EF14F6-DE15-499C-855A-BC6AD55019C3}">
      <dsp:nvSpPr>
        <dsp:cNvPr id="0" name=""/>
        <dsp:cNvSpPr/>
      </dsp:nvSpPr>
      <dsp:spPr>
        <a:xfrm>
          <a:off x="998931" y="4394401"/>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3D776C-5B15-414C-9832-27066245EAB6}">
      <dsp:nvSpPr>
        <dsp:cNvPr id="0" name=""/>
        <dsp:cNvSpPr/>
      </dsp:nvSpPr>
      <dsp:spPr>
        <a:xfrm>
          <a:off x="499872" y="4394401"/>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B50FB-9C0C-4FF4-BA97-40247CA328C8}">
      <dsp:nvSpPr>
        <dsp:cNvPr id="0" name=""/>
        <dsp:cNvSpPr/>
      </dsp:nvSpPr>
      <dsp:spPr>
        <a:xfrm>
          <a:off x="1625" y="4394401"/>
          <a:ext cx="233273" cy="233269"/>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B4CAE0-A4FB-4917-809C-8AB4EAD01EF8}">
      <dsp:nvSpPr>
        <dsp:cNvPr id="0" name=""/>
        <dsp:cNvSpPr/>
      </dsp:nvSpPr>
      <dsp:spPr>
        <a:xfrm>
          <a:off x="0" y="3792043"/>
          <a:ext cx="2734259" cy="600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866900">
            <a:lnSpc>
              <a:spcPct val="90000"/>
            </a:lnSpc>
            <a:spcBef>
              <a:spcPct val="0"/>
            </a:spcBef>
            <a:spcAft>
              <a:spcPct val="35000"/>
            </a:spcAft>
            <a:buNone/>
          </a:pPr>
          <a:r>
            <a:rPr lang="en-US" sz="4200" kern="1200" dirty="0"/>
            <a:t>Founder N</a:t>
          </a:r>
        </a:p>
      </dsp:txBody>
      <dsp:txXfrm>
        <a:off x="0" y="3792043"/>
        <a:ext cx="2734259" cy="600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F096D-2E4B-4E38-8851-EB168D55A5A6}">
      <dsp:nvSpPr>
        <dsp:cNvPr id="0" name=""/>
        <dsp:cNvSpPr/>
      </dsp:nvSpPr>
      <dsp:spPr>
        <a:xfrm>
          <a:off x="5043096" y="203536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163CCC-8C85-490C-BE75-01AA8E7979D2}">
      <dsp:nvSpPr>
        <dsp:cNvPr id="0" name=""/>
        <dsp:cNvSpPr/>
      </dsp:nvSpPr>
      <dsp:spPr>
        <a:xfrm>
          <a:off x="4769991" y="203536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9D75AF-C6FD-46CD-9EFD-1B0E09FB1B51}">
      <dsp:nvSpPr>
        <dsp:cNvPr id="0" name=""/>
        <dsp:cNvSpPr/>
      </dsp:nvSpPr>
      <dsp:spPr>
        <a:xfrm>
          <a:off x="4496886" y="203536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6D453A-AD93-418F-AF66-EE7B3782BE03}">
      <dsp:nvSpPr>
        <dsp:cNvPr id="0" name=""/>
        <dsp:cNvSpPr/>
      </dsp:nvSpPr>
      <dsp:spPr>
        <a:xfrm>
          <a:off x="4224300" y="203536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822287-1B84-433A-9A0A-46A25959231C}">
      <dsp:nvSpPr>
        <dsp:cNvPr id="0" name=""/>
        <dsp:cNvSpPr/>
      </dsp:nvSpPr>
      <dsp:spPr>
        <a:xfrm>
          <a:off x="3951195" y="203536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B51512-EEFE-487A-AF86-294BA283665E}">
      <dsp:nvSpPr>
        <dsp:cNvPr id="0" name=""/>
        <dsp:cNvSpPr/>
      </dsp:nvSpPr>
      <dsp:spPr>
        <a:xfrm>
          <a:off x="3529077" y="1960857"/>
          <a:ext cx="298027" cy="298267"/>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29D0EF-3984-485C-AEC2-1DC556C12B55}">
      <dsp:nvSpPr>
        <dsp:cNvPr id="0" name=""/>
        <dsp:cNvSpPr/>
      </dsp:nvSpPr>
      <dsp:spPr>
        <a:xfrm>
          <a:off x="4800105" y="1727537"/>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CA46B4-5BF8-41A6-A696-BC2262733DFB}">
      <dsp:nvSpPr>
        <dsp:cNvPr id="0" name=""/>
        <dsp:cNvSpPr/>
      </dsp:nvSpPr>
      <dsp:spPr>
        <a:xfrm>
          <a:off x="4800105" y="2345394"/>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39A4AA-110C-40E5-91E7-AB02ECF38CE4}">
      <dsp:nvSpPr>
        <dsp:cNvPr id="0" name=""/>
        <dsp:cNvSpPr/>
      </dsp:nvSpPr>
      <dsp:spPr>
        <a:xfrm>
          <a:off x="4933023" y="186135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FB956-5999-4F9D-9E2F-1D2EEEC3471E}">
      <dsp:nvSpPr>
        <dsp:cNvPr id="0" name=""/>
        <dsp:cNvSpPr/>
      </dsp:nvSpPr>
      <dsp:spPr>
        <a:xfrm>
          <a:off x="4941850" y="221231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5F63EE-B728-4D8E-9DE0-E85759173ADE}">
      <dsp:nvSpPr>
        <dsp:cNvPr id="0" name=""/>
        <dsp:cNvSpPr/>
      </dsp:nvSpPr>
      <dsp:spPr>
        <a:xfrm>
          <a:off x="1896677" y="1355499"/>
          <a:ext cx="1508827" cy="1508983"/>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Regressor</a:t>
          </a:r>
        </a:p>
      </dsp:txBody>
      <dsp:txXfrm>
        <a:off x="2117640" y="1576484"/>
        <a:ext cx="1066901" cy="1067013"/>
      </dsp:txXfrm>
    </dsp:sp>
    <dsp:sp modelId="{2C7D9733-D5E8-49B4-9225-34349545E2D4}">
      <dsp:nvSpPr>
        <dsp:cNvPr id="0" name=""/>
        <dsp:cNvSpPr/>
      </dsp:nvSpPr>
      <dsp:spPr>
        <a:xfrm>
          <a:off x="1784008" y="1226585"/>
          <a:ext cx="298027" cy="298267"/>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807A7-E232-4E0C-86D8-0EDA9A952295}">
      <dsp:nvSpPr>
        <dsp:cNvPr id="0" name=""/>
        <dsp:cNvSpPr/>
      </dsp:nvSpPr>
      <dsp:spPr>
        <a:xfrm>
          <a:off x="1592939" y="1069240"/>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5811CA-EC24-428D-B09F-3C75A8259ECF}">
      <dsp:nvSpPr>
        <dsp:cNvPr id="0" name=""/>
        <dsp:cNvSpPr/>
      </dsp:nvSpPr>
      <dsp:spPr>
        <a:xfrm>
          <a:off x="1274663" y="1069240"/>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5C0FD6-E93A-4345-8F68-27D61188916F}">
      <dsp:nvSpPr>
        <dsp:cNvPr id="0" name=""/>
        <dsp:cNvSpPr/>
      </dsp:nvSpPr>
      <dsp:spPr>
        <a:xfrm>
          <a:off x="956386" y="1069240"/>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F8BEBD-2FEA-4AB7-ADD0-D1A04120971C}">
      <dsp:nvSpPr>
        <dsp:cNvPr id="0" name=""/>
        <dsp:cNvSpPr/>
      </dsp:nvSpPr>
      <dsp:spPr>
        <a:xfrm>
          <a:off x="638110" y="1069240"/>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C460F0-7C09-44F6-9108-184739F3C2BF}">
      <dsp:nvSpPr>
        <dsp:cNvPr id="0" name=""/>
        <dsp:cNvSpPr/>
      </dsp:nvSpPr>
      <dsp:spPr>
        <a:xfrm>
          <a:off x="319314" y="1069240"/>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25ABFF-237A-4066-B1AA-79A4FAEDE9D6}">
      <dsp:nvSpPr>
        <dsp:cNvPr id="0" name=""/>
        <dsp:cNvSpPr/>
      </dsp:nvSpPr>
      <dsp:spPr>
        <a:xfrm>
          <a:off x="1038" y="1069240"/>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F20C3-D50D-4564-BC94-3B5B47B0453F}">
      <dsp:nvSpPr>
        <dsp:cNvPr id="0" name=""/>
        <dsp:cNvSpPr/>
      </dsp:nvSpPr>
      <dsp:spPr>
        <a:xfrm>
          <a:off x="0" y="684703"/>
          <a:ext cx="1746625" cy="38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800100">
            <a:lnSpc>
              <a:spcPct val="90000"/>
            </a:lnSpc>
            <a:spcBef>
              <a:spcPct val="0"/>
            </a:spcBef>
            <a:spcAft>
              <a:spcPct val="35000"/>
            </a:spcAft>
            <a:buNone/>
          </a:pPr>
          <a:r>
            <a:rPr lang="en-US" sz="1800" kern="1200" dirty="0"/>
            <a:t>Founder 1</a:t>
          </a:r>
        </a:p>
      </dsp:txBody>
      <dsp:txXfrm>
        <a:off x="0" y="684703"/>
        <a:ext cx="1746625" cy="383311"/>
      </dsp:txXfrm>
    </dsp:sp>
    <dsp:sp modelId="{BA4C56A4-3D5E-4E03-969F-59C11DC2D991}">
      <dsp:nvSpPr>
        <dsp:cNvPr id="0" name=""/>
        <dsp:cNvSpPr/>
      </dsp:nvSpPr>
      <dsp:spPr>
        <a:xfrm>
          <a:off x="1474559" y="1960857"/>
          <a:ext cx="298027" cy="298267"/>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1922FB-172A-4767-BCAD-3D5F638A55AF}">
      <dsp:nvSpPr>
        <dsp:cNvPr id="0" name=""/>
        <dsp:cNvSpPr/>
      </dsp:nvSpPr>
      <dsp:spPr>
        <a:xfrm>
          <a:off x="1179647" y="203536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612BC8-142D-46F1-BB1F-AA5BED5ED94E}">
      <dsp:nvSpPr>
        <dsp:cNvPr id="0" name=""/>
        <dsp:cNvSpPr/>
      </dsp:nvSpPr>
      <dsp:spPr>
        <a:xfrm>
          <a:off x="885254" y="203536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12D6F1-237D-494A-BD9C-AF28751960B9}">
      <dsp:nvSpPr>
        <dsp:cNvPr id="0" name=""/>
        <dsp:cNvSpPr/>
      </dsp:nvSpPr>
      <dsp:spPr>
        <a:xfrm>
          <a:off x="590342" y="203536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3E6B63-C008-4D33-9EB2-D2F8B3492DE6}">
      <dsp:nvSpPr>
        <dsp:cNvPr id="0" name=""/>
        <dsp:cNvSpPr/>
      </dsp:nvSpPr>
      <dsp:spPr>
        <a:xfrm>
          <a:off x="295950" y="203536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9A753A-5BF1-4DB4-BE20-EE0ED485F3A3}">
      <dsp:nvSpPr>
        <dsp:cNvPr id="0" name=""/>
        <dsp:cNvSpPr/>
      </dsp:nvSpPr>
      <dsp:spPr>
        <a:xfrm>
          <a:off x="1038" y="2035363"/>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E267D-7356-4E08-A868-1B2818CDC9FD}">
      <dsp:nvSpPr>
        <dsp:cNvPr id="0" name=""/>
        <dsp:cNvSpPr/>
      </dsp:nvSpPr>
      <dsp:spPr>
        <a:xfrm>
          <a:off x="0" y="1654011"/>
          <a:ext cx="1320872" cy="38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800100">
            <a:lnSpc>
              <a:spcPct val="90000"/>
            </a:lnSpc>
            <a:spcBef>
              <a:spcPct val="0"/>
            </a:spcBef>
            <a:spcAft>
              <a:spcPct val="35000"/>
            </a:spcAft>
            <a:buNone/>
          </a:pPr>
          <a:r>
            <a:rPr lang="en-US" sz="1800" kern="1200" dirty="0"/>
            <a:t>….</a:t>
          </a:r>
        </a:p>
      </dsp:txBody>
      <dsp:txXfrm>
        <a:off x="0" y="1654011"/>
        <a:ext cx="1320872" cy="383311"/>
      </dsp:txXfrm>
    </dsp:sp>
    <dsp:sp modelId="{874E2758-9614-4C35-902E-2FB83D7502A7}">
      <dsp:nvSpPr>
        <dsp:cNvPr id="0" name=""/>
        <dsp:cNvSpPr/>
      </dsp:nvSpPr>
      <dsp:spPr>
        <a:xfrm>
          <a:off x="1784008" y="2682875"/>
          <a:ext cx="298027" cy="298267"/>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23A0B2-1C31-4E8A-8B4B-C61C6D0C0916}">
      <dsp:nvSpPr>
        <dsp:cNvPr id="0" name=""/>
        <dsp:cNvSpPr/>
      </dsp:nvSpPr>
      <dsp:spPr>
        <a:xfrm>
          <a:off x="1592939" y="2986535"/>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40EA74-7101-46C0-B7FC-E29CC17DA670}">
      <dsp:nvSpPr>
        <dsp:cNvPr id="0" name=""/>
        <dsp:cNvSpPr/>
      </dsp:nvSpPr>
      <dsp:spPr>
        <a:xfrm>
          <a:off x="1274663" y="2986535"/>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C34002-3D91-40D0-93B3-B8E706EA68E8}">
      <dsp:nvSpPr>
        <dsp:cNvPr id="0" name=""/>
        <dsp:cNvSpPr/>
      </dsp:nvSpPr>
      <dsp:spPr>
        <a:xfrm>
          <a:off x="956386" y="2986535"/>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EF14F6-DE15-499C-855A-BC6AD55019C3}">
      <dsp:nvSpPr>
        <dsp:cNvPr id="0" name=""/>
        <dsp:cNvSpPr/>
      </dsp:nvSpPr>
      <dsp:spPr>
        <a:xfrm>
          <a:off x="638110" y="2986535"/>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3D776C-5B15-414C-9832-27066245EAB6}">
      <dsp:nvSpPr>
        <dsp:cNvPr id="0" name=""/>
        <dsp:cNvSpPr/>
      </dsp:nvSpPr>
      <dsp:spPr>
        <a:xfrm>
          <a:off x="319314" y="2986535"/>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B50FB-9C0C-4FF4-BA97-40247CA328C8}">
      <dsp:nvSpPr>
        <dsp:cNvPr id="0" name=""/>
        <dsp:cNvSpPr/>
      </dsp:nvSpPr>
      <dsp:spPr>
        <a:xfrm>
          <a:off x="1038" y="2986535"/>
          <a:ext cx="149013" cy="149011"/>
        </a:xfrm>
        <a:prstGeom prst="ellipse">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B4CAE0-A4FB-4917-809C-8AB4EAD01EF8}">
      <dsp:nvSpPr>
        <dsp:cNvPr id="0" name=""/>
        <dsp:cNvSpPr/>
      </dsp:nvSpPr>
      <dsp:spPr>
        <a:xfrm>
          <a:off x="0" y="2601752"/>
          <a:ext cx="1746625" cy="38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800100">
            <a:lnSpc>
              <a:spcPct val="90000"/>
            </a:lnSpc>
            <a:spcBef>
              <a:spcPct val="0"/>
            </a:spcBef>
            <a:spcAft>
              <a:spcPct val="35000"/>
            </a:spcAft>
            <a:buNone/>
          </a:pPr>
          <a:r>
            <a:rPr lang="en-US" sz="1800" kern="1200" dirty="0"/>
            <a:t>Founder N</a:t>
          </a:r>
        </a:p>
      </dsp:txBody>
      <dsp:txXfrm>
        <a:off x="0" y="2601752"/>
        <a:ext cx="1746625" cy="3833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A7CFF-8E36-4E4C-AA35-02DDDCEF1978}">
      <dsp:nvSpPr>
        <dsp:cNvPr id="0" name=""/>
        <dsp:cNvSpPr/>
      </dsp:nvSpPr>
      <dsp:spPr>
        <a:xfrm>
          <a:off x="9648" y="0"/>
          <a:ext cx="2883970" cy="876947"/>
        </a:xfrm>
        <a:prstGeom prst="roundRect">
          <a:avLst>
            <a:gd name="adj" fmla="val 10000"/>
          </a:avLst>
        </a:prstGeom>
        <a:solidFill>
          <a:srgbClr val="BBBBB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RFR</a:t>
          </a:r>
        </a:p>
      </dsp:txBody>
      <dsp:txXfrm>
        <a:off x="35333" y="25685"/>
        <a:ext cx="2832600" cy="825577"/>
      </dsp:txXfrm>
    </dsp:sp>
    <dsp:sp modelId="{655EF182-C807-4787-8DA5-2BC7E512D2D3}">
      <dsp:nvSpPr>
        <dsp:cNvPr id="0" name=""/>
        <dsp:cNvSpPr/>
      </dsp:nvSpPr>
      <dsp:spPr>
        <a:xfrm>
          <a:off x="3182016" y="80861"/>
          <a:ext cx="611401" cy="715224"/>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182016" y="223906"/>
        <a:ext cx="427981" cy="429134"/>
      </dsp:txXfrm>
    </dsp:sp>
    <dsp:sp modelId="{98622409-5A30-4863-A847-98EE5CE2D83A}">
      <dsp:nvSpPr>
        <dsp:cNvPr id="0" name=""/>
        <dsp:cNvSpPr/>
      </dsp:nvSpPr>
      <dsp:spPr>
        <a:xfrm>
          <a:off x="4047207" y="0"/>
          <a:ext cx="2883970" cy="876947"/>
        </a:xfrm>
        <a:prstGeom prst="roundRect">
          <a:avLst>
            <a:gd name="adj" fmla="val 10000"/>
          </a:avLst>
        </a:prstGeom>
        <a:solidFill>
          <a:srgbClr val="BBBBB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Importance</a:t>
          </a:r>
        </a:p>
      </dsp:txBody>
      <dsp:txXfrm>
        <a:off x="4072892" y="25685"/>
        <a:ext cx="2832600" cy="825577"/>
      </dsp:txXfrm>
    </dsp:sp>
    <dsp:sp modelId="{C2E6209C-C4CD-4620-A623-5C1B189EBDD6}">
      <dsp:nvSpPr>
        <dsp:cNvPr id="0" name=""/>
        <dsp:cNvSpPr/>
      </dsp:nvSpPr>
      <dsp:spPr>
        <a:xfrm>
          <a:off x="7219575" y="80861"/>
          <a:ext cx="611401" cy="715224"/>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219575" y="223906"/>
        <a:ext cx="427981" cy="429134"/>
      </dsp:txXfrm>
    </dsp:sp>
    <dsp:sp modelId="{376DFA5C-E610-467F-AE24-998C60EFEC65}">
      <dsp:nvSpPr>
        <dsp:cNvPr id="0" name=""/>
        <dsp:cNvSpPr/>
      </dsp:nvSpPr>
      <dsp:spPr>
        <a:xfrm>
          <a:off x="8084766" y="0"/>
          <a:ext cx="2883970" cy="876947"/>
        </a:xfrm>
        <a:prstGeom prst="roundRect">
          <a:avLst>
            <a:gd name="adj" fmla="val 10000"/>
          </a:avLst>
        </a:prstGeom>
        <a:solidFill>
          <a:srgbClr val="BBBBB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Weights</a:t>
          </a:r>
        </a:p>
      </dsp:txBody>
      <dsp:txXfrm>
        <a:off x="8110451" y="25685"/>
        <a:ext cx="2832600" cy="8255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A7CFF-8E36-4E4C-AA35-02DDDCEF1978}">
      <dsp:nvSpPr>
        <dsp:cNvPr id="0" name=""/>
        <dsp:cNvSpPr/>
      </dsp:nvSpPr>
      <dsp:spPr>
        <a:xfrm>
          <a:off x="9648" y="0"/>
          <a:ext cx="2883970" cy="876947"/>
        </a:xfrm>
        <a:prstGeom prst="roundRect">
          <a:avLst>
            <a:gd name="adj" fmla="val 10000"/>
          </a:avLst>
        </a:prstGeom>
        <a:solidFill>
          <a:srgbClr val="BBBBB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Weights</a:t>
          </a:r>
        </a:p>
      </dsp:txBody>
      <dsp:txXfrm>
        <a:off x="35333" y="25685"/>
        <a:ext cx="2832600" cy="825577"/>
      </dsp:txXfrm>
    </dsp:sp>
    <dsp:sp modelId="{655EF182-C807-4787-8DA5-2BC7E512D2D3}">
      <dsp:nvSpPr>
        <dsp:cNvPr id="0" name=""/>
        <dsp:cNvSpPr/>
      </dsp:nvSpPr>
      <dsp:spPr>
        <a:xfrm>
          <a:off x="3182016" y="80861"/>
          <a:ext cx="611401" cy="715224"/>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182016" y="223906"/>
        <a:ext cx="427981" cy="429134"/>
      </dsp:txXfrm>
    </dsp:sp>
    <dsp:sp modelId="{98622409-5A30-4863-A847-98EE5CE2D83A}">
      <dsp:nvSpPr>
        <dsp:cNvPr id="0" name=""/>
        <dsp:cNvSpPr/>
      </dsp:nvSpPr>
      <dsp:spPr>
        <a:xfrm>
          <a:off x="4047207" y="0"/>
          <a:ext cx="2883970" cy="876947"/>
        </a:xfrm>
        <a:prstGeom prst="roundRect">
          <a:avLst>
            <a:gd name="adj" fmla="val 10000"/>
          </a:avLst>
        </a:prstGeom>
        <a:solidFill>
          <a:srgbClr val="BBBBB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Weighted Sum</a:t>
          </a:r>
        </a:p>
      </dsp:txBody>
      <dsp:txXfrm>
        <a:off x="4072892" y="25685"/>
        <a:ext cx="2832600" cy="825577"/>
      </dsp:txXfrm>
    </dsp:sp>
    <dsp:sp modelId="{C2E6209C-C4CD-4620-A623-5C1B189EBDD6}">
      <dsp:nvSpPr>
        <dsp:cNvPr id="0" name=""/>
        <dsp:cNvSpPr/>
      </dsp:nvSpPr>
      <dsp:spPr>
        <a:xfrm>
          <a:off x="7219575" y="80861"/>
          <a:ext cx="611401" cy="715224"/>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9575" y="223906"/>
        <a:ext cx="427981" cy="429134"/>
      </dsp:txXfrm>
    </dsp:sp>
    <dsp:sp modelId="{376DFA5C-E610-467F-AE24-998C60EFEC65}">
      <dsp:nvSpPr>
        <dsp:cNvPr id="0" name=""/>
        <dsp:cNvSpPr/>
      </dsp:nvSpPr>
      <dsp:spPr>
        <a:xfrm>
          <a:off x="8084766" y="0"/>
          <a:ext cx="2883970" cy="876947"/>
        </a:xfrm>
        <a:prstGeom prst="roundRect">
          <a:avLst>
            <a:gd name="adj" fmla="val 10000"/>
          </a:avLst>
        </a:prstGeom>
        <a:solidFill>
          <a:srgbClr val="BBBBB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Similarity Score</a:t>
          </a:r>
        </a:p>
      </dsp:txBody>
      <dsp:txXfrm>
        <a:off x="8110451" y="25685"/>
        <a:ext cx="2832600" cy="8255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5A5F5-804F-4AE1-90B9-56923B6A3C05}">
      <dsp:nvSpPr>
        <dsp:cNvPr id="0" name=""/>
        <dsp:cNvSpPr/>
      </dsp:nvSpPr>
      <dsp:spPr>
        <a:xfrm>
          <a:off x="-6180862" y="-947956"/>
          <a:ext cx="7375895" cy="7375895"/>
        </a:xfrm>
        <a:prstGeom prst="blockArc">
          <a:avLst>
            <a:gd name="adj1" fmla="val 18900000"/>
            <a:gd name="adj2" fmla="val 2700000"/>
            <a:gd name="adj3" fmla="val 293"/>
          </a:avLst>
        </a:prstGeom>
        <a:noFill/>
        <a:ln w="12700" cap="flat" cmpd="sng" algn="ctr">
          <a:solidFill>
            <a:srgbClr val="B6AFA1">
              <a:alpha val="50000"/>
            </a:srgbClr>
          </a:solidFill>
          <a:prstDash val="solid"/>
          <a:miter lim="800000"/>
        </a:ln>
        <a:effectLst/>
      </dsp:spPr>
      <dsp:style>
        <a:lnRef idx="2">
          <a:scrgbClr r="0" g="0" b="0"/>
        </a:lnRef>
        <a:fillRef idx="0">
          <a:scrgbClr r="0" g="0" b="0"/>
        </a:fillRef>
        <a:effectRef idx="0">
          <a:scrgbClr r="0" g="0" b="0"/>
        </a:effectRef>
        <a:fontRef idx="minor"/>
      </dsp:style>
    </dsp:sp>
    <dsp:sp modelId="{6A72F1CA-1D6C-4CBD-9586-D8D89C7FDDB9}">
      <dsp:nvSpPr>
        <dsp:cNvPr id="0" name=""/>
        <dsp:cNvSpPr/>
      </dsp:nvSpPr>
      <dsp:spPr>
        <a:xfrm>
          <a:off x="774184" y="547998"/>
          <a:ext cx="9124343" cy="109599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947"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solidFill>
                <a:srgbClr val="002060"/>
              </a:solidFill>
            </a:rPr>
            <a:t>Limited Data Sources</a:t>
          </a:r>
        </a:p>
      </dsp:txBody>
      <dsp:txXfrm>
        <a:off x="774184" y="547998"/>
        <a:ext cx="9124343" cy="1095996"/>
      </dsp:txXfrm>
    </dsp:sp>
    <dsp:sp modelId="{7BA2316A-5342-424C-AABE-3339AB263723}">
      <dsp:nvSpPr>
        <dsp:cNvPr id="0" name=""/>
        <dsp:cNvSpPr/>
      </dsp:nvSpPr>
      <dsp:spPr>
        <a:xfrm>
          <a:off x="62060" y="383872"/>
          <a:ext cx="1424247" cy="1424247"/>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05135CC-CFD6-4BD2-AF4B-12EC00D8CD86}">
      <dsp:nvSpPr>
        <dsp:cNvPr id="0" name=""/>
        <dsp:cNvSpPr/>
      </dsp:nvSpPr>
      <dsp:spPr>
        <a:xfrm>
          <a:off x="1172579" y="2191992"/>
          <a:ext cx="8725949" cy="109599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947"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solidFill>
                <a:srgbClr val="002060"/>
              </a:solidFill>
            </a:rPr>
            <a:t>Limited Data Amount</a:t>
          </a:r>
        </a:p>
      </dsp:txBody>
      <dsp:txXfrm>
        <a:off x="1172579" y="2191992"/>
        <a:ext cx="8725949" cy="1095996"/>
      </dsp:txXfrm>
    </dsp:sp>
    <dsp:sp modelId="{33751C30-F288-4C68-AF15-CB801201E7C9}">
      <dsp:nvSpPr>
        <dsp:cNvPr id="0" name=""/>
        <dsp:cNvSpPr/>
      </dsp:nvSpPr>
      <dsp:spPr>
        <a:xfrm>
          <a:off x="7831346" y="0"/>
          <a:ext cx="1369995" cy="1369995"/>
        </a:xfrm>
        <a:prstGeom prst="ellipse">
          <a:avLst/>
        </a:prstGeom>
        <a:solidFill>
          <a:srgbClr val="F2F2F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9B9FF8F-E3EC-4F0D-BFBB-22FAAAD02A4E}">
      <dsp:nvSpPr>
        <dsp:cNvPr id="0" name=""/>
        <dsp:cNvSpPr/>
      </dsp:nvSpPr>
      <dsp:spPr>
        <a:xfrm>
          <a:off x="836245" y="3870237"/>
          <a:ext cx="9124343" cy="109599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947"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solidFill>
                <a:srgbClr val="002060"/>
              </a:solidFill>
            </a:rPr>
            <a:t>Biases</a:t>
          </a:r>
        </a:p>
      </dsp:txBody>
      <dsp:txXfrm>
        <a:off x="836245" y="3870237"/>
        <a:ext cx="9124343" cy="1095996"/>
      </dsp:txXfrm>
    </dsp:sp>
    <dsp:sp modelId="{15A479AB-CF12-4134-86D5-52D07C904DCF}">
      <dsp:nvSpPr>
        <dsp:cNvPr id="0" name=""/>
        <dsp:cNvSpPr/>
      </dsp:nvSpPr>
      <dsp:spPr>
        <a:xfrm>
          <a:off x="7236946" y="3947340"/>
          <a:ext cx="1369995" cy="1369995"/>
        </a:xfrm>
        <a:prstGeom prst="ellipse">
          <a:avLst/>
        </a:prstGeom>
        <a:solidFill>
          <a:srgbClr val="F2F2F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B9EFD-2E10-47B6-AB23-CB5A990BD673}">
      <dsp:nvSpPr>
        <dsp:cNvPr id="0" name=""/>
        <dsp:cNvSpPr/>
      </dsp:nvSpPr>
      <dsp:spPr>
        <a:xfrm>
          <a:off x="125611" y="-67396"/>
          <a:ext cx="9312130" cy="5418667"/>
        </a:xfrm>
        <a:prstGeom prst="swooshArrow">
          <a:avLst>
            <a:gd name="adj1" fmla="val 25000"/>
            <a:gd name="adj2" fmla="val 25000"/>
          </a:avLst>
        </a:prstGeom>
        <a:solidFill>
          <a:schemeClr val="tx1">
            <a:lumMod val="60000"/>
            <a:lumOff val="40000"/>
            <a:alpha val="83000"/>
          </a:schemeClr>
        </a:solidFill>
        <a:ln>
          <a:noFill/>
        </a:ln>
        <a:effectLst/>
      </dsp:spPr>
      <dsp:style>
        <a:lnRef idx="0">
          <a:scrgbClr r="0" g="0" b="0"/>
        </a:lnRef>
        <a:fillRef idx="1">
          <a:scrgbClr r="0" g="0" b="0"/>
        </a:fillRef>
        <a:effectRef idx="0">
          <a:scrgbClr r="0" g="0" b="0"/>
        </a:effectRef>
        <a:fontRef idx="minor"/>
      </dsp:style>
    </dsp:sp>
    <dsp:sp modelId="{E1E03FB7-EC36-43C7-8955-957F0B63C5F3}">
      <dsp:nvSpPr>
        <dsp:cNvPr id="0" name=""/>
        <dsp:cNvSpPr/>
      </dsp:nvSpPr>
      <dsp:spPr>
        <a:xfrm>
          <a:off x="1537304" y="3567462"/>
          <a:ext cx="225416" cy="225416"/>
        </a:xfrm>
        <a:prstGeom prst="ellipse">
          <a:avLst/>
        </a:prstGeom>
        <a:solidFill>
          <a:schemeClr val="bg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559F11-7062-4CFE-8093-FA3EDCBA30BD}">
      <dsp:nvSpPr>
        <dsp:cNvPr id="0" name=""/>
        <dsp:cNvSpPr/>
      </dsp:nvSpPr>
      <dsp:spPr>
        <a:xfrm>
          <a:off x="0" y="2105456"/>
          <a:ext cx="2020079" cy="183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44" tIns="0" rIns="0" bIns="0" numCol="1" spcCol="1270" anchor="t" anchorCtr="0">
          <a:noAutofit/>
        </a:bodyPr>
        <a:lstStyle/>
        <a:p>
          <a:pPr marL="0" lvl="0" indent="0" algn="l" defTabSz="1377950">
            <a:lnSpc>
              <a:spcPct val="90000"/>
            </a:lnSpc>
            <a:spcBef>
              <a:spcPct val="0"/>
            </a:spcBef>
            <a:spcAft>
              <a:spcPct val="35000"/>
            </a:spcAft>
            <a:buNone/>
          </a:pPr>
          <a:r>
            <a:rPr lang="en-US" sz="3100" b="1" kern="1200" dirty="0">
              <a:solidFill>
                <a:srgbClr val="002060"/>
              </a:solidFill>
            </a:rPr>
            <a:t>Increase amount of features</a:t>
          </a:r>
        </a:p>
      </dsp:txBody>
      <dsp:txXfrm>
        <a:off x="0" y="2105456"/>
        <a:ext cx="2020079" cy="1835580"/>
      </dsp:txXfrm>
    </dsp:sp>
    <dsp:sp modelId="{3CB73646-52B2-4FC2-918A-C9650FFDE55B}">
      <dsp:nvSpPr>
        <dsp:cNvPr id="0" name=""/>
        <dsp:cNvSpPr/>
      </dsp:nvSpPr>
      <dsp:spPr>
        <a:xfrm>
          <a:off x="3537550" y="2199773"/>
          <a:ext cx="407483" cy="407483"/>
        </a:xfrm>
        <a:prstGeom prst="ellipse">
          <a:avLst/>
        </a:prstGeom>
        <a:solidFill>
          <a:schemeClr val="bg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9724FE-DAD1-47A7-B618-A1B5EA5DE4E6}">
      <dsp:nvSpPr>
        <dsp:cNvPr id="0" name=""/>
        <dsp:cNvSpPr/>
      </dsp:nvSpPr>
      <dsp:spPr>
        <a:xfrm>
          <a:off x="1964295" y="999087"/>
          <a:ext cx="2422804" cy="1134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17" tIns="0" rIns="0" bIns="0" numCol="1" spcCol="1270" anchor="t" anchorCtr="0">
          <a:noAutofit/>
        </a:bodyPr>
        <a:lstStyle/>
        <a:p>
          <a:pPr marL="0" lvl="0" indent="0" algn="l" defTabSz="1377950">
            <a:lnSpc>
              <a:spcPct val="90000"/>
            </a:lnSpc>
            <a:spcBef>
              <a:spcPct val="0"/>
            </a:spcBef>
            <a:spcAft>
              <a:spcPct val="35000"/>
            </a:spcAft>
            <a:buNone/>
          </a:pPr>
          <a:r>
            <a:rPr lang="en-US" sz="3100" b="1" kern="1200" dirty="0">
              <a:solidFill>
                <a:srgbClr val="002060"/>
              </a:solidFill>
            </a:rPr>
            <a:t>Scale data collection</a:t>
          </a:r>
        </a:p>
      </dsp:txBody>
      <dsp:txXfrm>
        <a:off x="1964295" y="999087"/>
        <a:ext cx="2422804" cy="1134826"/>
      </dsp:txXfrm>
    </dsp:sp>
    <dsp:sp modelId="{8EE86E7E-BCDE-4052-9681-696F404E4949}">
      <dsp:nvSpPr>
        <dsp:cNvPr id="0" name=""/>
        <dsp:cNvSpPr/>
      </dsp:nvSpPr>
      <dsp:spPr>
        <a:xfrm>
          <a:off x="5930433" y="1303526"/>
          <a:ext cx="563541" cy="563541"/>
        </a:xfrm>
        <a:prstGeom prst="ellipse">
          <a:avLst/>
        </a:prstGeom>
        <a:solidFill>
          <a:schemeClr val="bg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2B078-C71F-4F9E-8EBE-ED34BD8B953D}">
      <dsp:nvSpPr>
        <dsp:cNvPr id="0" name=""/>
        <dsp:cNvSpPr/>
      </dsp:nvSpPr>
      <dsp:spPr>
        <a:xfrm>
          <a:off x="4009232" y="116190"/>
          <a:ext cx="2932842" cy="3419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609" tIns="0" rIns="0" bIns="0" numCol="1" spcCol="1270" anchor="t" anchorCtr="0">
          <a:noAutofit/>
        </a:bodyPr>
        <a:lstStyle/>
        <a:p>
          <a:pPr marL="0" lvl="0" indent="0" algn="l" defTabSz="1377950">
            <a:lnSpc>
              <a:spcPct val="90000"/>
            </a:lnSpc>
            <a:spcBef>
              <a:spcPct val="0"/>
            </a:spcBef>
            <a:spcAft>
              <a:spcPct val="35000"/>
            </a:spcAft>
            <a:buNone/>
          </a:pPr>
          <a:r>
            <a:rPr lang="en-US" sz="3100" b="1" kern="1200" dirty="0">
              <a:solidFill>
                <a:srgbClr val="002060"/>
              </a:solidFill>
            </a:rPr>
            <a:t>Build robust architecture</a:t>
          </a:r>
        </a:p>
      </dsp:txBody>
      <dsp:txXfrm>
        <a:off x="4009232" y="116190"/>
        <a:ext cx="2932842" cy="3419805"/>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12/4/2017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12/4/2017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atin typeface="Arial" pitchFamily="34" charset="0"/>
                <a:cs typeface="Arial" pitchFamily="34" charset="0"/>
              </a:rPr>
              <a:t>To change the  image on this slide, select the picture and delete it. Then click the Pictures icon in the placeholder to insert your own image.</a:t>
            </a:r>
          </a:p>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a:t>
            </a:fld>
            <a:endParaRPr lang="en-US"/>
          </a:p>
        </p:txBody>
      </p:sp>
    </p:spTree>
    <p:extLst>
      <p:ext uri="{BB962C8B-B14F-4D97-AF65-F5344CB8AC3E}">
        <p14:creationId xmlns:p14="http://schemas.microsoft.com/office/powerpoint/2010/main" val="1542422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venture capital and private equity, predicting the success of a start-up is as much a science as it is an art. Sure business plans, customer metrics and financial models can help. The size of the addressable market as well as the product market-fit are also key success indicators. But early stage companies don’t have those; all they have is an idea and founders planning to execute upon it.</a:t>
            </a:r>
            <a:endParaRPr lang="en-US" b="0" dirty="0">
              <a:effectLst/>
            </a:endParaRPr>
          </a:p>
          <a:p>
            <a:pPr rtl="0"/>
            <a:r>
              <a:rPr lang="en-US" sz="1200" b="0" i="0" u="none" strike="noStrike" kern="1200" dirty="0">
                <a:solidFill>
                  <a:schemeClr val="tx1"/>
                </a:solidFill>
                <a:effectLst/>
                <a:latin typeface="+mn-lt"/>
                <a:ea typeface="+mn-ea"/>
                <a:cs typeface="+mn-cs"/>
              </a:rPr>
              <a:t>So how can we tell whether a company will be successful or not at such an early stage? By nature, it is a guess. However, when millions of dollars are at stake, it is crucial for our guess to be as educated as possible. This is what we are trying to achieve with </a:t>
            </a:r>
            <a:r>
              <a:rPr lang="en-US" sz="1200" b="0" i="0" u="none" strike="noStrike" kern="1200" dirty="0" err="1">
                <a:solidFill>
                  <a:schemeClr val="tx1"/>
                </a:solidFill>
                <a:effectLst/>
                <a:latin typeface="+mn-lt"/>
                <a:ea typeface="+mn-ea"/>
                <a:cs typeface="+mn-cs"/>
              </a:rPr>
              <a:t>e^x</a:t>
            </a:r>
            <a:r>
              <a:rPr lang="en-US" sz="1200" b="0" i="0" u="none" strike="noStrike" kern="1200" dirty="0">
                <a:solidFill>
                  <a:schemeClr val="tx1"/>
                </a:solidFill>
                <a:effectLst/>
                <a:latin typeface="+mn-lt"/>
                <a:ea typeface="+mn-ea"/>
                <a:cs typeface="+mn-cs"/>
              </a:rPr>
              <a:t>: smarter investments, exponentially. We use data science to provide investors with additional insight to help them predict the success of a founder.</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However, as we started ideating about our solution we were faced with a problem: How do we define success?</a:t>
            </a:r>
            <a:endParaRPr lang="en-US" b="0" dirty="0">
              <a:effectLst/>
            </a:endParaRPr>
          </a:p>
        </p:txBody>
      </p:sp>
      <p:sp>
        <p:nvSpPr>
          <p:cNvPr id="4" name="Slide Number Placeholder 3"/>
          <p:cNvSpPr>
            <a:spLocks noGrp="1"/>
          </p:cNvSpPr>
          <p:nvPr>
            <p:ph type="sldNum" sz="quarter" idx="10"/>
          </p:nvPr>
        </p:nvSpPr>
        <p:spPr/>
        <p:txBody>
          <a:bodyPr/>
          <a:lstStyle/>
          <a:p>
            <a:fld id="{1B9A179D-2D27-49E2-B022-8EDDA2EFE682}" type="slidenum">
              <a:rPr lang="en-US" smtClean="0"/>
              <a:t>3</a:t>
            </a:fld>
            <a:endParaRPr lang="en-US"/>
          </a:p>
        </p:txBody>
      </p:sp>
    </p:spTree>
    <p:extLst>
      <p:ext uri="{BB962C8B-B14F-4D97-AF65-F5344CB8AC3E}">
        <p14:creationId xmlns:p14="http://schemas.microsoft.com/office/powerpoint/2010/main" val="1276104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to numerous VCs to define a measure of success. Our measure of success was if The start-up increases valuation from seed to Series a and from Series A to Series B while maintaining its CEO. In addition, we got the insight to focus on early stage startups.</a:t>
            </a:r>
            <a:endParaRPr lang="fr-FR" dirty="0"/>
          </a:p>
        </p:txBody>
      </p:sp>
      <p:sp>
        <p:nvSpPr>
          <p:cNvPr id="4" name="Slide Number Placeholder 3"/>
          <p:cNvSpPr>
            <a:spLocks noGrp="1"/>
          </p:cNvSpPr>
          <p:nvPr>
            <p:ph type="sldNum" sz="quarter" idx="10"/>
          </p:nvPr>
        </p:nvSpPr>
        <p:spPr/>
        <p:txBody>
          <a:bodyPr/>
          <a:lstStyle/>
          <a:p>
            <a:fld id="{1B9A179D-2D27-49E2-B022-8EDDA2EFE682}" type="slidenum">
              <a:rPr lang="en-US" smtClean="0"/>
              <a:t>4</a:t>
            </a:fld>
            <a:endParaRPr lang="en-US"/>
          </a:p>
        </p:txBody>
      </p:sp>
    </p:spTree>
    <p:extLst>
      <p:ext uri="{BB962C8B-B14F-4D97-AF65-F5344CB8AC3E}">
        <p14:creationId xmlns:p14="http://schemas.microsoft.com/office/powerpoint/2010/main" val="3556506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we wanted to create a system to predict the increase in valuation for a founder’s company. After this, we would build a regression machine learning model and use this to predict the valuation of the founders.</a:t>
            </a:r>
            <a:endParaRPr lang="fr-FR" dirty="0"/>
          </a:p>
        </p:txBody>
      </p:sp>
      <p:sp>
        <p:nvSpPr>
          <p:cNvPr id="4" name="Slide Number Placeholder 3"/>
          <p:cNvSpPr>
            <a:spLocks noGrp="1"/>
          </p:cNvSpPr>
          <p:nvPr>
            <p:ph type="sldNum" sz="quarter" idx="10"/>
          </p:nvPr>
        </p:nvSpPr>
        <p:spPr/>
        <p:txBody>
          <a:bodyPr/>
          <a:lstStyle/>
          <a:p>
            <a:fld id="{1B9A179D-2D27-49E2-B022-8EDDA2EFE682}" type="slidenum">
              <a:rPr lang="en-US" smtClean="0"/>
              <a:t>5</a:t>
            </a:fld>
            <a:endParaRPr lang="en-US"/>
          </a:p>
        </p:txBody>
      </p:sp>
    </p:spTree>
    <p:extLst>
      <p:ext uri="{BB962C8B-B14F-4D97-AF65-F5344CB8AC3E}">
        <p14:creationId xmlns:p14="http://schemas.microsoft.com/office/powerpoint/2010/main" val="2983529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this, we developed a dataset of 1500 founders and 54 different features over 80,000 data points which is enough for a prototype regression model which we thought would be enough.</a:t>
            </a:r>
            <a:endParaRPr lang="fr-FR" dirty="0"/>
          </a:p>
        </p:txBody>
      </p:sp>
      <p:sp>
        <p:nvSpPr>
          <p:cNvPr id="4" name="Slide Number Placeholder 3"/>
          <p:cNvSpPr>
            <a:spLocks noGrp="1"/>
          </p:cNvSpPr>
          <p:nvPr>
            <p:ph type="sldNum" sz="quarter" idx="10"/>
          </p:nvPr>
        </p:nvSpPr>
        <p:spPr/>
        <p:txBody>
          <a:bodyPr/>
          <a:lstStyle/>
          <a:p>
            <a:fld id="{1B9A179D-2D27-49E2-B022-8EDDA2EFE682}" type="slidenum">
              <a:rPr lang="en-US" smtClean="0"/>
              <a:t>6</a:t>
            </a:fld>
            <a:endParaRPr lang="en-US"/>
          </a:p>
        </p:txBody>
      </p:sp>
    </p:spTree>
    <p:extLst>
      <p:ext uri="{BB962C8B-B14F-4D97-AF65-F5344CB8AC3E}">
        <p14:creationId xmlns:p14="http://schemas.microsoft.com/office/powerpoint/2010/main" val="1314907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were able to pull valuation information from 1500 founders on </a:t>
            </a:r>
            <a:r>
              <a:rPr lang="en-US" sz="1200" b="0" i="0" u="none" strike="noStrike" kern="1200" dirty="0" err="1">
                <a:solidFill>
                  <a:schemeClr val="tx1"/>
                </a:solidFill>
                <a:effectLst/>
                <a:latin typeface="+mn-lt"/>
                <a:ea typeface="+mn-ea"/>
                <a:cs typeface="+mn-cs"/>
              </a:rPr>
              <a:t>Crunchbase</a:t>
            </a:r>
            <a:r>
              <a:rPr lang="en-US" sz="1200" b="0" i="0" u="none" strike="noStrike" kern="1200" dirty="0">
                <a:solidFill>
                  <a:schemeClr val="tx1"/>
                </a:solidFill>
                <a:effectLst/>
                <a:latin typeface="+mn-lt"/>
                <a:ea typeface="+mn-ea"/>
                <a:cs typeface="+mn-cs"/>
              </a:rPr>
              <a:t> and brainstormed 54 features that we thought were relevant to success. We broadly identified traits such as coachability and communication and came up with more specific features that fell under those categories. So at the end of our brainstorming phase, we were looking to collect 54 pieces of data on each of our 1500 founders.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However, spending time talking to VC firms and representatives for guidance on what they looked for in a founder for success as well as needing to set aside time for data cleaning, algorithm development and testing, and front-end integration meant that we didn’t nearly have enough time to collect so much data. In addition, many of the features we thought of such as sentiment analysis on articles about the founder and average income of hometown took a significant amount of time to collect due to limited availability and we felt the risk vs. reward just wasn’t worth it for our purpose. So we decided to scrap a lot of those features and were left with 14 features that were reasonably easy to collect and we were only able to do so on 700 founders due to time constraints.</a:t>
            </a:r>
            <a:endParaRPr lang="en-US" b="0" dirty="0">
              <a:effectLst/>
            </a:endParaRPr>
          </a:p>
          <a:p>
            <a:br>
              <a:rPr lang="en-US" dirty="0"/>
            </a:br>
            <a:r>
              <a:rPr lang="en-US" dirty="0"/>
              <a:t>Make sure you talk about how we switched solutions and describe our new solutions.</a:t>
            </a:r>
            <a:endParaRPr lang="fr-FR" dirty="0"/>
          </a:p>
        </p:txBody>
      </p:sp>
      <p:sp>
        <p:nvSpPr>
          <p:cNvPr id="4" name="Slide Number Placeholder 3"/>
          <p:cNvSpPr>
            <a:spLocks noGrp="1"/>
          </p:cNvSpPr>
          <p:nvPr>
            <p:ph type="sldNum" sz="quarter" idx="10"/>
          </p:nvPr>
        </p:nvSpPr>
        <p:spPr/>
        <p:txBody>
          <a:bodyPr/>
          <a:lstStyle/>
          <a:p>
            <a:fld id="{1B9A179D-2D27-49E2-B022-8EDDA2EFE682}" type="slidenum">
              <a:rPr lang="en-US" smtClean="0"/>
              <a:t>7</a:t>
            </a:fld>
            <a:endParaRPr lang="en-US"/>
          </a:p>
        </p:txBody>
      </p:sp>
    </p:spTree>
    <p:extLst>
      <p:ext uri="{BB962C8B-B14F-4D97-AF65-F5344CB8AC3E}">
        <p14:creationId xmlns:p14="http://schemas.microsoft.com/office/powerpoint/2010/main" val="3548046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B9A179D-2D27-49E2-B022-8EDDA2EFE682}" type="slidenum">
              <a:rPr lang="en-US" smtClean="0"/>
              <a:t>9</a:t>
            </a:fld>
            <a:endParaRPr lang="en-US"/>
          </a:p>
        </p:txBody>
      </p:sp>
    </p:spTree>
    <p:extLst>
      <p:ext uri="{BB962C8B-B14F-4D97-AF65-F5344CB8AC3E}">
        <p14:creationId xmlns:p14="http://schemas.microsoft.com/office/powerpoint/2010/main" val="1793797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B9A179D-2D27-49E2-B022-8EDDA2EFE682}" type="slidenum">
              <a:rPr lang="en-US" smtClean="0"/>
              <a:t>17</a:t>
            </a:fld>
            <a:endParaRPr lang="en-US"/>
          </a:p>
        </p:txBody>
      </p:sp>
    </p:spTree>
    <p:extLst>
      <p:ext uri="{BB962C8B-B14F-4D97-AF65-F5344CB8AC3E}">
        <p14:creationId xmlns:p14="http://schemas.microsoft.com/office/powerpoint/2010/main" val="321233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12/4/2017</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1298448"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bwMode="invGray">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Picture Placeholder 2" descr="An empty placeholder to add an image. Click on the placeholder and select the image that you wish to add"/>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p:nvPr>
        </p:nvSpPr>
        <p:spPr bwMode="invGray">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12/4/2017</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12/4/2017</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871318" y="685800"/>
            <a:ext cx="1033272"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12/4/2017</a:t>
            </a:fld>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12/4/2017</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15" name="Picture Placeholder 14" descr="An empty placeholder to add an image. Click on the placeholder and select the image that you wish to add"/>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a:t>Click icon to add picture</a:t>
            </a:r>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12/4/2017</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a:t>Click to edit Master title style</a:t>
            </a:r>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79A3335-6331-4872-A8B7-ECD55539F4D0}" type="datetimeFigureOut">
              <a:rPr lang="en-US" smtClean="0"/>
              <a:t>12/4/2017</a:t>
            </a:fld>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A79A3335-6331-4872-A8B7-ECD55539F4D0}" type="datetimeFigureOut">
              <a:rPr lang="en-US" smtClean="0"/>
              <a:t>12/4/2017</a:t>
            </a:fld>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A79A3335-6331-4872-A8B7-ECD55539F4D0}" type="datetimeFigureOut">
              <a:rPr lang="en-US" smtClean="0"/>
              <a:t>12/4/2017</a:t>
            </a:fld>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12/4/2017</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r>
              <a:rPr lang="en-US" dirty="0"/>
              <a:t>Add a footer</a:t>
            </a:r>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fld id="{A79A3335-6331-4872-A8B7-ECD55539F4D0}" type="datetimeFigureOut">
              <a:rPr lang="en-US" smtClean="0"/>
              <a:pPr/>
              <a:t>12/4/2017</a:t>
            </a:fld>
            <a:endParaRPr lang="en-US"/>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fld id="{A7F8E3F6-DE14-48B2-B2BC-6FABA9630FB8}" type="slidenum">
              <a:rPr lang="en-US" smtClean="0"/>
              <a:pPr/>
              <a:t>‹#›</a:t>
            </a:fld>
            <a:endParaRPr lang="en-US"/>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5.xml"/><Relationship Id="rId7" Type="http://schemas.openxmlformats.org/officeDocument/2006/relationships/image" Target="../media/image7.png"/><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481263" y="1873584"/>
                <a:ext cx="5934778" cy="2560320"/>
              </a:xfrm>
            </p:spPr>
            <p:txBody>
              <a:bodyPr anchor="b">
                <a:normAutofit/>
              </a:bodyPr>
              <a:lstStyle/>
              <a:p>
                <a:pPr algn="r"/>
                <a14:m>
                  <m:oMathPara xmlns:m="http://schemas.openxmlformats.org/officeDocument/2006/math">
                    <m:oMathParaPr>
                      <m:jc m:val="right"/>
                    </m:oMathParaPr>
                    <m:oMath xmlns:m="http://schemas.openxmlformats.org/officeDocument/2006/math">
                      <m:sSup>
                        <m:sSupPr>
                          <m:ctrlPr>
                            <a:rPr lang="en-US" i="1" smtClean="0">
                              <a:solidFill>
                                <a:srgbClr val="002060"/>
                              </a:solidFill>
                              <a:latin typeface="Cambria Math" panose="02040503050406030204" pitchFamily="18" charset="0"/>
                            </a:rPr>
                          </m:ctrlPr>
                        </m:sSupPr>
                        <m:e>
                          <m:r>
                            <a:rPr lang="en-US" b="0" i="1" smtClean="0">
                              <a:solidFill>
                                <a:srgbClr val="002060"/>
                              </a:solidFill>
                              <a:latin typeface="Cambria Math" panose="02040503050406030204" pitchFamily="18" charset="0"/>
                            </a:rPr>
                            <m:t>𝑒</m:t>
                          </m:r>
                        </m:e>
                        <m:sup>
                          <m:r>
                            <a:rPr lang="en-US" b="0" i="1" smtClean="0">
                              <a:solidFill>
                                <a:srgbClr val="002060"/>
                              </a:solidFill>
                              <a:latin typeface="Cambria Math" panose="02040503050406030204" pitchFamily="18" charset="0"/>
                            </a:rPr>
                            <m:t>𝑋</m:t>
                          </m:r>
                        </m:sup>
                      </m:sSup>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𝑆𝑚𝑎𝑟𝑡𝑒𝑟</m:t>
                      </m:r>
                      <m:r>
                        <a:rPr lang="en-US" b="0" i="1" smtClean="0">
                          <a:solidFill>
                            <a:srgbClr val="002060"/>
                          </a:solidFill>
                          <a:latin typeface="Cambria Math" panose="02040503050406030204" pitchFamily="18" charset="0"/>
                        </a:rPr>
                        <m:t> </m:t>
                      </m:r>
                      <m:r>
                        <a:rPr lang="en-US" b="0" i="1" smtClean="0">
                          <a:solidFill>
                            <a:srgbClr val="002060"/>
                          </a:solidFill>
                          <a:latin typeface="Cambria Math" panose="02040503050406030204" pitchFamily="18" charset="0"/>
                        </a:rPr>
                        <m:t>𝐼𝑛𝑣𝑒𝑠𝑡𝑚𝑒𝑛𝑡𝑠</m:t>
                      </m:r>
                      <m:r>
                        <a:rPr lang="en-US" b="0" i="1" smtClean="0">
                          <a:solidFill>
                            <a:srgbClr val="002060"/>
                          </a:solidFill>
                          <a:latin typeface="Cambria Math" panose="02040503050406030204" pitchFamily="18" charset="0"/>
                        </a:rPr>
                        <m:t>,</m:t>
                      </m:r>
                    </m:oMath>
                    <m:oMath xmlns:m="http://schemas.openxmlformats.org/officeDocument/2006/math">
                      <m:r>
                        <a:rPr lang="en-US" i="1" dirty="0">
                          <a:solidFill>
                            <a:srgbClr val="002060"/>
                          </a:solidFill>
                          <a:latin typeface="Cambria Math" panose="02040503050406030204" pitchFamily="18" charset="0"/>
                        </a:rPr>
                        <m:t>𝐸</m:t>
                      </m:r>
                      <m:r>
                        <a:rPr lang="en-US" b="0" i="1" smtClean="0">
                          <a:solidFill>
                            <a:srgbClr val="002060"/>
                          </a:solidFill>
                          <a:latin typeface="Cambria Math" panose="02040503050406030204" pitchFamily="18" charset="0"/>
                        </a:rPr>
                        <m:t>𝑥𝑝𝑜𝑛𝑒𝑛𝑡𝑖𝑎𝑙𝑙𝑦</m:t>
                      </m:r>
                    </m:oMath>
                  </m:oMathPara>
                </a14:m>
                <a:br>
                  <a:rPr lang="en-US" b="0" dirty="0">
                    <a:solidFill>
                      <a:srgbClr val="002060"/>
                    </a:solidFill>
                  </a:rPr>
                </a:br>
                <a:endParaRPr lang="en-US" dirty="0">
                  <a:solidFill>
                    <a:srgbClr val="002060"/>
                  </a:solidFill>
                </a:endParaRPr>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481263" y="1873584"/>
                <a:ext cx="5934778" cy="2560320"/>
              </a:xfrm>
              <a:blipFill>
                <a:blip r:embed="rId3"/>
                <a:stretch>
                  <a:fillRect/>
                </a:stretch>
              </a:blipFill>
            </p:spPr>
            <p:txBody>
              <a:bodyPr/>
              <a:lstStyle/>
              <a:p>
                <a:r>
                  <a:rPr lang="fr-FR">
                    <a:noFill/>
                  </a:rPr>
                  <a:t> </a:t>
                </a:r>
              </a:p>
            </p:txBody>
          </p:sp>
        </mc:Fallback>
      </mc:AlternateContent>
      <p:pic>
        <p:nvPicPr>
          <p:cNvPr id="5" name="Picture Placeholder 4" descr="City street with motion blu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t="14" b="14"/>
          <a:stretch>
            <a:fillRect/>
          </a:stretch>
        </p:blipFill>
        <p:spPr/>
      </p:pic>
      <p:sp>
        <p:nvSpPr>
          <p:cNvPr id="3" name="Subtitle 2"/>
          <p:cNvSpPr>
            <a:spLocks noGrp="1"/>
          </p:cNvSpPr>
          <p:nvPr>
            <p:ph type="subTitle" idx="1"/>
          </p:nvPr>
        </p:nvSpPr>
        <p:spPr>
          <a:xfrm>
            <a:off x="481263" y="4572000"/>
            <a:ext cx="5934778" cy="1600200"/>
          </a:xfrm>
        </p:spPr>
        <p:txBody>
          <a:bodyPr>
            <a:normAutofit/>
          </a:bodyPr>
          <a:lstStyle/>
          <a:p>
            <a:r>
              <a:rPr lang="en-US" sz="1700" dirty="0"/>
              <a:t>Thomas Ferry, Nitin Sampath, Julian Chan, Mudit Goyal, Yuan </a:t>
            </a:r>
            <a:r>
              <a:rPr lang="en-US" sz="1700" dirty="0" err="1"/>
              <a:t>Zho</a:t>
            </a:r>
            <a:endParaRPr lang="en-US" sz="1700" dirty="0"/>
          </a:p>
        </p:txBody>
      </p:sp>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ED52D0-9A2C-499E-8D35-FF3E67B8E3CE}"/>
              </a:ext>
            </a:extLst>
          </p:cNvPr>
          <p:cNvSpPr txBox="1"/>
          <p:nvPr/>
        </p:nvSpPr>
        <p:spPr>
          <a:xfrm>
            <a:off x="210207" y="147144"/>
            <a:ext cx="8586952" cy="769441"/>
          </a:xfrm>
          <a:prstGeom prst="rect">
            <a:avLst/>
          </a:prstGeom>
          <a:noFill/>
        </p:spPr>
        <p:txBody>
          <a:bodyPr wrap="square" rtlCol="0">
            <a:spAutoFit/>
          </a:bodyPr>
          <a:lstStyle/>
          <a:p>
            <a:r>
              <a:rPr lang="en-US" sz="4400" u="sng" dirty="0">
                <a:solidFill>
                  <a:schemeClr val="tx1">
                    <a:lumMod val="50000"/>
                  </a:schemeClr>
                </a:solidFill>
              </a:rPr>
              <a:t>Weights</a:t>
            </a:r>
          </a:p>
        </p:txBody>
      </p:sp>
      <p:sp>
        <p:nvSpPr>
          <p:cNvPr id="4" name="TextBox 3">
            <a:extLst>
              <a:ext uri="{FF2B5EF4-FFF2-40B4-BE49-F238E27FC236}">
                <a16:creationId xmlns:a16="http://schemas.microsoft.com/office/drawing/2014/main" id="{2BAAB5A0-1AF9-4A08-BD68-E1B3731F07E5}"/>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rgbClr val="595959"/>
                </a:solidFill>
              </a:rPr>
              <a:t>PATH</a:t>
            </a:r>
            <a:r>
              <a:rPr lang="en-US" spc="600" dirty="0"/>
              <a:t> | </a:t>
            </a:r>
            <a:r>
              <a:rPr lang="en-US" spc="600" dirty="0">
                <a:solidFill>
                  <a:schemeClr val="accent2"/>
                </a:solidFill>
              </a:rPr>
              <a:t>SOLUTION</a:t>
            </a:r>
            <a:r>
              <a:rPr lang="en-US" spc="600" dirty="0"/>
              <a:t> | CONCLUSION</a:t>
            </a:r>
            <a:endParaRPr lang="fr-FR" spc="600" dirty="0"/>
          </a:p>
        </p:txBody>
      </p:sp>
      <p:graphicFrame>
        <p:nvGraphicFramePr>
          <p:cNvPr id="2" name="Diagram 1">
            <a:extLst>
              <a:ext uri="{FF2B5EF4-FFF2-40B4-BE49-F238E27FC236}">
                <a16:creationId xmlns:a16="http://schemas.microsoft.com/office/drawing/2014/main" id="{D2EE8E4A-056B-425A-9718-0900FB0759CE}"/>
              </a:ext>
            </a:extLst>
          </p:cNvPr>
          <p:cNvGraphicFramePr/>
          <p:nvPr>
            <p:extLst>
              <p:ext uri="{D42A27DB-BD31-4B8C-83A1-F6EECF244321}">
                <p14:modId xmlns:p14="http://schemas.microsoft.com/office/powerpoint/2010/main" val="1942626470"/>
              </p:ext>
            </p:extLst>
          </p:nvPr>
        </p:nvGraphicFramePr>
        <p:xfrm>
          <a:off x="622572" y="1040163"/>
          <a:ext cx="10978386" cy="8769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AutoShape 4" descr="data:image/png;base64,iVBORw0KGgoAAAANSUhEUgAAAlIAAAD8CAYAAAC8VkrEAAAABHNCSVQICAgIfAhkiAAAAAlwSFlz%0AAAALEgAACxIB0t1+/AAAIABJREFUeJzsnXm4ndPZ/z9fUVMQrakogsYsIgk1S1qvoVXzWK2qolSp%0A9tU2PzrQquqbtlS9tKGooagaqrSoIRIhOJljVqJeWqTVFCEivr8/1r2dJzt7nynnJML9ua5znWev%0AZw33Wnufa9/nXuu5v7JNkiRJkiRJ0nkWW9gGJEmSJEmSLKqkI5UkSZIkSdJF0pFKkiRJkiTpIulI%0AJUmSJEmSdJF0pJIkSZIkSbpIOlJJkiRJkiRdJB2pJEmSJEmSLpKOVJIkSZIkSRdJRypJkiRJkqSL%0ALL6wDUiSpGdZaaWV3Ldv34VtRpIkySLFuHHjptteub166UglyXucvn370tLSsrDNSJIkWaSQ9ExH%0A6uXWXpIkSZIkSRdJR+p9hKRTJD0kabKkiZI+FuUnSlqmG8eZJmml+Wg/RNJNcb2npGHdYNNISYMb%0AlM9la3Xsdvq7d35taqf/CyVtHNcn9+RYSZIkSdfJrb33CZK2AfYABtqeFc7DEnH7ROByYOZCsq2X%0A7TmN7tm+EbhxAZvULra3nd8+JC1u+60m/R9ZeXkycEZXx5ny3Az6Dru5q82TJEkWSaad+akFMk5G%0ApN4/rAZMtz0LwPZ0289LOgFYHbhL0l0Aks6X1BLRq9NqHUT05jRJ4yVNkbRhlK8o6baofyGgSpsb%0AJI2Le0dXyl+V9FNJk4BtJO0m6VFJ44F9K/UOl3RuXE+s/LwuaSdJvSVdJOkBSRMk7RV1l5Z0laRH%0AJF0PLN3ZBZN0avQ9UtJTsVbv2B+/r5L0qUr5JZL2l9RL0nBJD0YE8Etxf4ik0ZJuBB4O+2+WNEnS%0AVEkHRb2RkgZLOhNYOuZ8haTvSzqxMt4PJX21s3NLkiRJuod0pN4/3AasKelxSedJ2gnA9jnA88BQ%0A20Oj7im2BwP9gZ0k9a/0M932QOB84KQo+x5wj+1NgOuBtSr1j7A9CBgMnCBpxSjvDdxve3OgBbgA%0A+DQwCPhwownYHmB7APCdaHMvcApwp+2tgKHAcEm9gWOBmbY3CvsGdXbBgg2BXYGtgO9J+kDd/auB%0AAwEkLQF8ArgZ+CIww/aWwJbAUZLWiTYDga/aXh/YDXje9ua2NwVuqZvzMOD1mPuhwEXAYTHeYsDB%0AlGhikiRJshBIR+p9gu1XKc7E0cBLwNWSDm9S/cCIDE0ANgE2rty7Ln6PA/rG9Y7El7ntm4GXK/VP%0AiKjTWGBNoF+UzwGujesNgadtP2HbtOEYSOoHDAcOtD0b2AUYJmkiMBJYiuLIVW2aDExu0qXbKbvZ%0A9izb04EXgVXr6v4ZGCppSWB3YJTt18Ouw8Ku+4EVK3N/wPbTcT0F+C9JP5a0g+0ZzeYec5kG/FPS%0AFjHGBNv/rK8n6eiIKrbMmdlml0mSJMl8kGek3kfEOaSRwEhJU4DPA5dU60TU5CRgS9svS7qE4pzU%0AmBW/59DO50fSEGBnYBvbMyWNrPT1RrNzUW30tyzwO+Ao23+vFQP72X6srm5Hu/0n8EFgerz+UOUa%0AWucLDeZs+42Y167AQcBVFbuOt31rnV1DgNcq7R+XNBD4JHC6pDtsf78dmy8EDqdE7i5qVMH2CGAE%0AwJKr9WvkLCZJkiTdQEak3idI2iCiOTUGALUcGa8Ay8X18pQv+hmSVqVEWdpjFPCZGGd3imMC0Ad4%0AOZyoDYGtm7R/FOgrab14fUiTehcBF9seXSm7FThe4TlFpKbepk0p25SNGAl8Lur1Aj4L3NWkbjOu%0ABr4A7EDr1tytwLG1rUBJ68eW41xIWp2yBXk5JdI2sEH/s+u2FK+nbAluGeMkSZIkC4mMSL1/WBb4%0AhaQVgLeAJynbfFAiF7dIet72UEkTKM7Ns8CYDvR9GnClpIco55b+FuW3AMdIegR4jLK9Nw8R1Tka%0AuFnSTGA0rY4dAJLWBvYH1pd0RBQfCfwAOBuYHGeGnqY8nXg+cHGM/QhlK7IRPwDOj+1Hhc2dPXN0%0AG3AZ8Afbb0bZhZStz/Hh5L0E7N2g7WaUc11vA7MpZ7vqGRHzG2/7UNtvqjwY8O/ORvWSJEmS7kXl%0ASEqSJIsK4TCOBw6w/UR79QcPHuzMbJ4kSdI5JI2LB6/aJLf2kmQRQiVJ55PAHR1xopIkSZKeJbf2%0AkmQRwvbDwLoL244kSZKkkBGpJEmSJEmSLpKOVJIkSZIkSRdJRypJkiRJkqSL5BmppCnx2P5o4Ie2%0A/xxlBwBftL3bQrTpako29AtD4qZ273RKPqeXKk12sP3KfI55JLCp7RPbrbyAkLQv8LDtR9urm6LF%0ASZK8n1hQYsU10pFKmmLbko4Brom8RYsDZ1CSQXYZSYvbfquLzdcA+tvesMn94bbP7mLfixL7Am9T%0A8n0lSZIkC4nc2kvaxPZU4I/At4DvApfa/qukz0t6QNLEEEFeDEDSiNB4e0jSd2v9SPo/SWdGss99%0AJH1N0sOSJkuaJwGmpKUl/UbSFEnjJe0Yt24D1o5xt+3IHCQdKek6SbdLekbSsZK+IWmCpHsjSSmS%0A7pF0dvQ9RdI8+UMkrSPprrD7L5I+IqmPpKckLR51Plh7HX3+LNbkYUmDJV0v6QlJp1b6nWc9o/2/%0AY90mSbpP0iqSdqBIypwV9ft2ZB2SJEmS7icdqaQjnEaRW9kd+J+QXNkH2Nb2AEqk6uCoOywSmG1O%0AEeOtCh6/aHsL29cA3wQG2O4PfKXBmCcAs2xvRpFwuUzSEsCewGO2B9i+t0G7b4RzMVHS7ZXyTYC9%0AgK2AH1Oka7agZDz/bKXekjGnr1Kyk9dzHmVLsT9wDXB2CA2PoTVSdwhwTSXq9nqsya+BG4BjKBnN%0Aj5a0Qjvr2Qe42/bmwH3AESGR8yfga7EO0xrYmSRJkiwAcmsvaRfbr0m6GnjV9ixJO1N03lpC4m5p%0AipwMwCGSvkj5bK0ObAw8HPeurnT7EHC5pD9QnIt6tqdoz2H7IUnPAx8F3mxQt0qzrb07bb8GvCbp%0AVUqUDWAKsH6l3pUx5p0R/Vm2rp+PUSRoAC6lSMxAcbpOAG6inNP6XKXNjZWxpth+AUDSNOAjFGHn%0AZuv5eu18GsXp26HN2QchuXM0QK/lV+5IkyRJkqQLpCOVdJS34weKJt1Ftr9TraAiivxVYCvb/44t%0Au6UqVV6rXO8K7ESJMJ0sqX8P68bNqly/XXn9NnP/HdRrJnVIQ8n23ZLOlTQUmF13CLw6Vr0di9N8%0APRdnbsdxDh38m7U9gqLRx5Kr9UsdqCRJkh4it/aSrnA7cKCklQAkrShpLWB54BXgP5JWozhL8yCp%0AF/AR23dStvhWApapqzYaODTqbwSsRpFG6WkOijGHAC9EFKvKWODAuP4sMKpy73LgCuDiTo7ZbD3b%0A4hXqhJ2TJEmSBU9GpJJOY3uKpNOA2+OQ+WzKuZ8Wyjbeo8AzlHNDjVgc+K2k5SjO/E8apCj4BfAr%0ASVOi/8NsvxlbX23xDUmHV15/uuMzA2C2pIlAL8oWXT3HARdJ+n/AC3V1rqAcyL+6QbumtLGez7fR%0A7ErK+vw3sHdb56Q2W6MPLQv4ceAkSZL3C7Iz6p8kUJ7aA75ie2IX2x8M7Gq7kQO20Bg8eLBbWloW%0AthlJkiSLFJLGxYNCbZIRqSTpBiSdTzk0vlASlSZJkiQLh3SkkiSwvf18tD22O21JkiRJFg3ysHmS%0AJEmSJEkXSUcqSZIkSZKki6QjlSRJkiRJ0kXyjFTSLUg6hSIjM4eSaPJLtu+XdCIwwvbMbhpnGjDY%0A9vQuth8CnGR7D0l7AhvbPnM+bRoZfbY0KF8XWNvxeKykG4CdbddnTK/v817bHdISbI8pz82g77Cb%0Au6OrJEkWAaZlupMFSkakkvlG0jYU2ZSBoUG3M60SJycyb7LNBWlbr2b3bN84v05UB/g3sF3YsgIl%0AsWi7dMaJqoklJ0mSJAuedKSS7mA1YLrtWQC2p9t+XtIJFL29uyTdBSVNgKQWSQ9FEkqifJqk0ySN%0AlzRF0oZRvqKk26L+hRQ5lVqbGySNi3tHV8pflfRTSZOAbSTtJulRSeOBfSv1Dpd0blxPrPy8Lmkn%0ASb0lXSTpAUkTJO0VdZeWdJWkRyRdT9HGa8ZVtAoQ7wtcVxl/WUl3VOa8V3UO8VuShkuaGnXeybwu%0AabSkG2nVMkySJEkWMOlIJd3BbcCakh6XdJ6knQBsn0PJzj3U9tCoe0okOOsP7CSpf6Wf6bYHAucD%0AJ0XZ94B7bG8CXA9UpVOOsD0IGAycIGnFKO8N3G97c0q29QsoGc4HAR9uNAHbA2wPAL4Tbe4FTqGI%0AHW8FDAWGS+oNHAvMtL1R2DeojbW5A9gxImMHM3fW8zeAfWLOQ4Gfat7U7fsCA4DNKZG+4SG/AzAQ%0A+Krt9evaIOnocFhb5syc0YZ5SZIkyfyQjlQy39h+leJMHA28BFxdJ9NS5cCIDE0ANgE2rtyrRWvG%0AAX3jekeKhh22bwZertQ/IaJOY4E1gX5RPge4Nq43BJ62/UScU7q82TxCdHk4cKDt2cAuwLCQjBlJ%0AEWBeq86mycDkZn2GLfdQnKil66RcBJwhaTJFb28NYNW69tsDV9qeY/sF4G5gy7j3gO2nGw1qe4Tt%0AwbYH91qmTxvmJUmSJPNDnq1IugXbcyjOxsjQx/s8cEm1jqR1KJGmLW2/LOkSinNSY1b8nkM7n804%0ANL4zsI3tmXGwu9bXG2FPh5G0LPA74Cjbf68VA/vZfqyubme6hrK9dz1wal35ocDKwCDbs+Mg/VJ0%0AnHpB5SRJkmQBkxGpZL6RtEFEc2oMoIgWA7wCLBfXy1O+/GdIWhXYvQPdj6I8DYik3YEPRnkf4OVw%0AojYEtm7S/lGgr6T14vUhTepdBFxse3Sl7Fbg+Np2m6QtGti0KWWbsi1GAz+iCA1X6QO8GE7UUGDt%0AJm0PktRL0sqUaNgD7YyXJEmSLCAyIpV0B8sCv4in0t4CnqRs8wGMAG6R9LztoZImUJybZ4ExHej7%0ANOBKSQ9Rzi39LcpvAY6R9AjwGGV7bx5svxEH0W+WNJPimCxXrSNpbWB/YH1JR0TxkcAPgLOByZIW%0AA56mPJ14PnBxjP0IZSuyKbGl+JMGt64A/hgRvBbKurzTLH5fD2wDTIqyb9r+R+0wfkfYbI0+tOTj%0A0EmSJD2CIr1NkiTvEuLQ/HjbjSJUnWbw4MFuaWlpv2KSJEnyDpLGxcNRbZJbe0nyLkLS6sB9NI5g%0AJUmSJO8ycmsvSd5F2H4emCedQZIkSfLuJCNSSZIkSZIkXSQdqSRJkiRJki6SjlTynkHSnJB4eUjS%0AJEn/HU/bLWy7dq3Iz7wq6bG4vnRh25YkSZLMH/nUXvKeQdKrtpeN61WA3wJjbH+vG/ru1dkkn036%0AGQmcZHuBPUa35Gr9vNrnz15QwyULkWmZ5iJJuo18ai95X2P7RUouq6+E8G+vEP99UNJkSV8CkLRY%0A6AM+Kukvkv4kaf+4N03Sj0PS5gBJ60m6RUUoebRahZVXlnRt9P2gpO06aqekeyOpZ+31WEmbSDpd%0A0m/i9ROV/FZIGqYipDxZ0ne7acmSJEmSLpBP7SXvWWw/FWLBqwB7ATNsbylpSWCMpNsoGoF9KZp/%0Aq1ASbF5U6eafISqMpDuAY2w/IeljwHnAx4GfA2fZvkfSWpSM6Bt10MxfA4cDJ0namBIlfiiSqW8G%0AbEvJCD9e0s1h71rAxygSNn+StK3tezu/QkmSJMn8ko5U8n5hF6B/LdpEkWfpRxEFvsb228A/JN1V%0A1+5qeEeLb1vgmorW3pLxe2dg40r58pKWDTHn9rgamCBpGHAEcHHl3g223wDekDSKIla8M0VaZ0LU%0AWZaSLmEuRyqyuR8N0Gv5lTtgRpIkSdIV0pFK3rNIWpcigPwiJXpzvO1b6+p8sp1uasLAiwH/tj2g%0AQZ3FgK3D6ekUtl+Nc1N7AvtRdArfuV1fnTKP023/up1+R1DkeVhytX55EDJJkqSHyDNSyXuSEPj9%0AJXBuaN3dChwr6QNxf31JvSl6f/vFWalVgSGN+rP9H+BpSQdEe0naPG7fBhxfGbuRs9UWFwLnAvfa%0AnlEp31vSkjGXHSh6fLcCXwzbkfQRSSt1crwkSZKkm8iIVPJeYmlJE4EPUMSTLwN+FvcupJyFGq+y%0AB/cSsDdwLfAJ4GGKkPJ4YAaNORQ4X9K3Y4yrKGLCJwD/K2ky5W9qFHBMR422fX8IKl9cd2sqcDew%0AIvA92y9QzkRtCIyNrcRXgM8A05v1n6LFSZIkPUemP0je99TOM4VY8APAdrb/sQDHXxP4C7BRRM+Q%0AdDow3fZ85y1I0eIkSZLO09H0BxmRShK4SdIKwBLADxawE/UF4PvAV53/1SRJkixypCOVvO+xPWQh%0Ajn0x827pYfvbC8GcJEmSpJPkYfMkSZIkSZIuko5UkiRJkiRJF0lHKkmSJEmSpIvkGamkx5A0B5hC%0A+Zw9Anze9sxu6PdPwGds/3t+++rgeCvEeOd1oe3Jts/oZnu2p8jSLAU8CRxoe1az+lOem0HfYTd3%0ApwnJu4AUKE6SdwcZkUp6ktdtD7C9KfAmdbmVIqllpz+Dtj+5oJyoYAXgy51pUJnbyT1gzxvA7rY3%0AAWYCB/TAGEmSJEkHSEcqWVCMBj4qqa+kxyRdSkk4uaakXSTdJ2m8pGskLStpN0nX1BpLGiLpprie%0AVsvmLenrkqbGz4lR1lfS1ErbkySdGtcnSHpY0mRJV9UbKWkTSQ9Imhh1+gFnAutF2fCw746wd4qk%0AvSrjVuf2ayJJqKQr2rFrpKSfR92pkraK8p2ibKKkCZKWs91i+8XoZkmKY5UkSZIsBHJrL+lxJC1O%0AEdq9JYr6Ubb5xoZD9G1gZ9uvSfoW8HXgDGCEpN62XwMOomQSr/Y7CPgC8DGKBt39ku4GXm7DnGHA%0AOrZnxZZdPccAP7d9haQlgF7RZtOazl7MZx/b/wn7x0q6sX5uUfeASru+7SzVMrYHSNoRuAjYFDgJ%0AOM72GBXh5HecJklfBD4M/KGdfpMkSZIeIiNSSU9Sk2xpAf5GidAAPFNzNICtgY2BMVH388Datt+i%0AOF6fDsflU8zrMGwPXG/7NduvAtdRNOnaYjJwhaTPUmRk6rkPODkcurVtv96gjoAzQhLmdmANYNUG%0Ac+ssVwLYHgUsH47eGOBnkk4AVoh1qWkJfg/Y0/bseQyUjpbUIqllzsxmijdJkiTJ/JIRqaQneb0W%0AjakR+nCvVYuAv9g+pEH7q4CvAP8CWmy/0sFx32LufxKWqlx/CtgR+DRwiqTNas4JgO3fSro/6v1J%0A0peAp+r6PxRYGRhke7akaZUxXqM5bdkFUJ/Z3LbPlHQz8EmKs7mr7UeBDYApthtq7NkeAYwAWHK1%0AfpkxPUmSpIfIiFSysBkLbCfpowCSektaP+7dDQwEjqJuWy8YDewtaRlJvYF9ouwFYBVJK0paEtgj%0A+l4MWNP2XcC3gD7AstUOJa0LPGX7HEoErD9FGHi5SrU+wIvhRA0F1m5jfrMlfSCuG9pV4aCwYXtg%0Ahu0ZktazPcX2j4EHgQ2j7uOUs1tJkiTJQiQjUslCxfZLkg4HrgznAsqZqcdtz4kD5odTtvzq246X%0AdAlFaBjgQtsTACR9P8qfAx6N+72AyyX1oUTCzmnw9N+BwOckzQb+AZxh+1+SxsRB8T8DPwb+KGkK%0AZdvyUZozApgsabztQ5vYVeMNSROADwBHRNmJ4ay9DTwU4wOsRXlab3QbYwOw2Rp9aMlH5ZMkSXoE%0ApU5qkix8JI0ETrLd0t19Dx482C0t3d5tkiTJexpJ42wPbq9ebu0lSZIkSZJ0kdzaS5J3AbaHLGwb%0AkiRJks6TEakkSZIkSZIuko5UkiRJkiRJF2nTkZJ0Vk12I17fKunCyuufSvp6Rwerl8joLJIukbR/%0AV9v3NFUZky603VvSxt1t08JE0taSLmhQPlLS4Lj+U5MM450da4CkT85H+3GSlpT06vza0qT/d+Yc%0Ar4dJ+p6k++rqLS7pBUmrx+f96ZCHGS9pm6hzYcjIPCbp0z1hb5IkSdIx2jsjNYbyOPjZkYNnJWD5%0Ayv1tga91ZKDITr1IIqmX7Tk9PMzewE3Awz08To9TWa+qLExDbM/j/Khk7ZTttzsx7ABgMPCnTti5%0AuO23JK0DPBeyMZ0Ycr7YFTgYOFLS2rafifKdgYdsPx+2fMP27yXtAvyKktfqOttHStoAuBn4Y1sD%0ATXluBn2H3dxjE3mvMi1TRiRJ0gHa29q7F9gmrjehCLG+IumDkfNnI2C8CsPjv+QpkmqJBYdIGh06%0AZHM5CJLWVRFh3VJSr2j/oIpQ7JeijiSdG/953w6s0shISUdF20mSrpW0TJQfEDZNkjSqQbshkkZJ%0AujnG+GU4jEh6NSJuk4BtJH0i7J0i6aJaziMVcd1HJY0H9q30faqkkyqvpyq01iQdFvOcJOkySdsC%0AewLDI/qwXp2dl0g6X9JYSU+F3RdJekQlj1Kt3vkqsiAPSTqtUj5N0mlqFdndMMq3UhELniDp3vhi%0ARiXB5e9UxH2vl3S/WiNI8wgMV8b4cazDATH0J4DbJS0t6aqw93pg6TrbVlIHxYyjzZZh7yQVgeE+%0AwPeBg2L9DpL0IUk3xDqPldS/8r5cJmkMcFmYsRsVh0/SD6PvsZJWjbKV47P1YPxs184atjXn5YEl%0AbL8A/I7iUNU4mJCKqWMU8FEA2zVnMQWLkyRJFjJtOlK2nwfekrQWJfp0H3A/xbkaTJGoeJPiQAwA%0ANqf8Rz1c0mrRzUDgq7Zr2aqJL5trgcNtPwh8kZLJeUtgS+AolSjBPhQpjI2Bw8KGRlxne0vbmwOP%0ARH8A3wV2jfI9m7TdCjg+xliPVmeoN3B/tG0BLgEOsr0ZJZJ3rKSlgAsociODKAKybSJpE0rCyY9H%0A31+1fS9wIyX6MMD2Xxs0/SBl3b8Wdc+iOLebSarJsJwSOS/6AzvVnIdguu2BwPkUIVwoCSF3sL1F%0ArNUZUf5l4GXbGwPfibmhuQWGB8a6VLd2/2l7oO2rou5s2zOAY4GZtjei6MMNarI8/YDzbG9CkVqZ%0AZywVIeGrY91qn7fXwv6rY/2uBk4DJtjuD5wMXFoZZ+PotyZLU3WkegNjo+9RlKzqAD8HzorP6H5A%0AbYu72Rq2NeedgTvi+krCkQrn/JOUv416Pg1Mqb0I5/HymFuSJEmykOjIdtu9FAdmW+BnFIHWbYEZ%0AlK0/KOKxV8Z2zguS7qY4RP8BHrD9dKW/lSnSG/varkWpdgH6q/X8Ux/Kl+qOlX6fl3RnExs3lXQ6%0AsAJF8uPWKB8DXCLpdxRB20Y8YPspAElXxlx+D8yh9QttA+Bp24/H698AxwEjo/yJaH85cHSTcWp8%0AHLimppFm+1/t1K/xR9tWyab9gu0pMeZDQF9gInCgpKMp7+tqFIdhcrSvzX8crc5iH+A3kvpRdN5q%0AUibbUxwHbE9VEeeFuQWGAZagONc1rq5c7wLcFtc7AudEf5Mr/dXTTMy4OtYGwN/DAcf2f2Id6vva%0AnuLwYPtOFVmW2rb0jTUx4nDMPlL7DABvUrZYa2v1X3G9M7BxZZzlI0LWbA3bmvNuwMVxr0XSsvHP%0AxUYU5736mRgu6dvAS7T+gwDFOfu97RvnXcYiWkx8Fnstv3KjKkmSJEk30BFHagzFcdqMsuXyLPDf%0AFCfp4g60rxdxnQH8jfJFV3OkBBxv+9ZqRXX88PAlwN62J6nIjQwBsH2MpI9RBGjHSRpk+591becR%0Aio3fb8znuaj2BGo7y6z4/XbluvZ68YjgnQRsafvl2PJbqkH7ObS+7z8A7rK9j8q248h2bGhLYBjm%0Afq93pzjenaFdMWNJm3Wyz/bG2QG4p/J6tlvT/VfXajFga9tzbaVJOpfOrSGUKOixlde1qNRGzLut%0A9w3bv2/QR3/g/zUbIEWLkyRJFgwdSX9wL0Vc9V+258R/yytQtpnujTqjKedTeklamfLf+AMNeyv/%0A8e8DHCbpM1F2K2Wr7AMAktZXEaEdVel3NWBokz6XA/4e7Q+tFaoIvt5v+7uU/+jXbNB2K0nrqJyN%0AOoi5v1RrPAb0VQjrAp+jCOo+GuW1M03VL/1plG1NJA0E1onyO4EDJK0Y9z4U5fXCuJ1leYqDMCPO%0A9ezegTZ9KJpvUPTsatQeMkDlScKa89KWwPA7qIRt+lOiZFDex8/EvU3jXns0G+sxYDVJW0b5cioP%0AMtSv32jisyBpCGVr8z8NxtmNVv26triNsgVcm2NtO7XZGjacc2ztPlrnpF8JfJYSrfxDB2yBsoX4%0AZAfrJkmSJD1ERxypKZSn9cbWlc2obU8B11O2kCZRHIVv2v5Hsw5tv0Zxzr4maU/KeZOHKQfXp1Ke%0ATlo8+n0i7l3K3NtIVb5DObs1hrmFYIerHK6eSnH6JjVo+yBwLuVs1dMxZr29bwBfAK6JrbW3gV9G%0A+dHAzSqHrF+sNLsW+FBsvX0FeDz6egj4IXC3ykH2WtTmKuAbcWh5rsPmHcH2JGBCzP+3tG67tsX/%0AAD9SEcqtRifPA1aW9DBwOkUsd4btlyjOwpWxVXUfsGGDfgdRzifVIiHnA8tKeoRyKHxcB+bTcKw4%0Ak3cQ8ItYv79QIm93UbbeJqo87HAqMCjankkD0eNgCMUpbo8TgMEqh9cfBo6J8mZr2GzO8zzJaPsR%0AihN8Z/xtdITPULZvkyRJkoXI+1q0OCIVJ9neY2Hb8m5CUi/gA7bfCKfudmCDcGI60v7bwJO2r+pJ%0AO+cXSR8BLrDdkehdd435F+Aw239fUGOmaHGSJEnnUQdFixfZ3E5Jj7IMcFdslQr4ckedKADbp/eY%0AZd2I7f+jY1ug3Tnmf7VfK0mSJFlUeF87UrZH0rHDwe8rbL9CSW+RJEmSJEkbpNZekiRJkiRJF0lH%0AKkmSJEmSpIukI5UkSZIkSdJF3tdnpN4LSPowcDYlk/y/gReAEytZ2Htq3L7ATbY3jZxKq9c04CKl%0Axca2z+yGcUZSnqzs8GNnkaF+E+Bi22fNrw3tjLUC8Bnb53Wh7cm2z2i/5vzxfhQtTsHhJEkWFBmR%0AWoSJxJe3YGBDAAAgAElEQVTXAyNtr2d7ECXb9aoL2JQBFI04AGzf2B1OVFcIx3JL2/076kRFQs+u%0AsgJFm7DDqLAYqZOXJEmyyJOO1KLNUIqkyS9rBbYn2R4dX9bDJU2NpKQHQcmdJWmkpN9LelTSFeGQ%0AIelMSQ9H0smfRNklatVARNKrVQNCq+77lAz0EyUdJOnwkE6ptT9H0r2Snqr1JWkxSeeFDX+R9Kfq%0AOHV8LvqeKmmraN9b0kWSHogkpntF3duANaL+DpIGSBobc7pe0gej/UhJZ0tqAb4qaWVJ10p6MH62%0AqzdC0iYx3sTorx8l2ed6UTZcRTfvDknjY933irZ9JT0m6VKK1NKvgaWj3RUNxjpV0kmV11Ojj76V%0A9+2ReB+XabJuSZIkSQ+TW3uLNpvSPEv4vpRI0eaUzPQPShoV97agbH09T8mAvl1k4N6Hkj3csWXV%0ALrbflPRdYLDtrwCo6B1WWY2irbghcCNFFHpfitjyxsAqlMzyFzUZZhnbAyTtGHU2BU6hZAI/Imx9%0AQNLtwJ6ULccBYctkio7j3ZK+TxH7PTH6XaKWbE3Sb4GzbN8jaS2KbNFGdXYcA/zc9hXhQPYChgGb%0AVsZbHNjH9n8krQSMlVQTFu4HfL4mzCzpgFq7TrIB8EXbYyRdRImI/aQL/SRJkiTzSUak3rtsD1wZ%0A+ogvUGRQtox7D9j+P9tvU/Tw+lLEpN8Afi1pX2BmN9pyg+23bT9M67bj9sA1Uf4PisRLM64EsD0K%0AWD4cp12AYZImUnKBLQWsVW0kqQ+wgu2aBMxvKDqQNa6uXO8MnBv93RjjLFtnx33AyZK+Baxt+/UG%0Atgo4Ixy424E1KnN+puZEzSfP2q5JAF1OWcu5jZCOltQiqWXOzBndMGSSJEnSiHSkFm0eoujadZZZ%0Ales5wOK23wK2okSL9qBVD+4t4nMS53qWmM/x1IX29TpGjn72sz0gftYKzbrOUNW1WwzYutLfGrbn%0A2sa0/VtKxOt14E+SPt6gz0OBlYFBEW16geLk1Y83F5KOi22+iZJWp7LuwVKV60brMXeBPcL2YNuD%0Aey3Tp9mwSZIkyXySjtSizZ3AkpKOrhVI6i9pB2A05dxSL0krUyIxDzTrKKIvfeLJu69RtgQBptHq%0ArO0JfKBB81eA5Tpp+xhgvzgrtSpFPLgZtfNd21PEk2dQtt6Or5zv2qK+UdR7OdYD4HM0Fyi+DTi+%0A9kLlScS5kLQu8JTtc4A/AP2Zd+59gBdtz5Y0FFi7jXnNVpHhwfb/Vpy45ynrPjDGHQisU2m3lqRt%0A4vozwD1tjJEkSZL0IHlGahEmzjLtA5wd201vUL6AT6R8uW4DTKJELL5p+x+SNmzS3XLAHyQtRYn2%0AfD3KL4jySZQoVaOoyl20brP9qIPmXwt8AngYeBYYT9lebMQbkiZQnLgjouwHlLQPkyNS9jQlklbP%0A54FfxoHsp4AvNBnjBOB/Y0tucWAU5UxUlQMpB99nA/8AzrD9L0ljJE0F/gz8GPijpClAC/BoG2sw%0AIuwfb/vQunvXAodJegi4H6ims3gMOC7ORz0MnN/GGGy2Rh9aMh1AkiRJjyB7nl2BJFkgSFrW9quS%0AVqREy7aL81JJE1TJ39XRNoMHD3ZLS4fTcCVJkiSApHG1B5LaIiNSycLkpjg4vgTwg3SikiRJkkWN%0AdKSShYbtIQvbhkUN29Mo6R+SJEmSdwF52DxJkiRJkqSLpCOVJEmSJEnSRdKRSpIkSZIk6SJ5RqoD%0ASDqFkq9nDvA28CXb90s6ERhhu1uygEuaRpFamd7F9kOAk2zvIWlPYOP5FQ+WNDL6bKkrX5yisXcA%0ArSkRrrH9w/kYa0iM1SiNQUfan2z7jE62GUmD+XWg3QBg9ci7RXW9Je0NPB6Z3LvUR2dsaY8pz82g%0A77Cbu7PLdzXTMtVDkiQLkIxItUMkPtwDGGi7P0VK5Nm4fSKw0ARjJfVqds/2jd39hVzH6cDqwGaR%0AwXsHGiTrVGFBfc5OXkDjQNEx/GTtRd16703REJyfPpIkSZJFgHSk2mc1YLrtWQC2p9t+XtIJFEfi%0ALkl3AUg6P/TNHpJ0Wq0DSdMknSZpvKQptaSYklaUdFvUv5CKfIqkGySNi3vVzOWvSvppJMjcRtJu%0Akh6VNJ4iBFyrd7ikc+N6YuXndUk7Seot6SJJD0iaIGmvqLu0pKskPSLpemDp+gWJ5JZHUcSA34h1%0AecX2qXG/r6THJF0KTAXWbGNtmtl/qqSTKq+nRg6lhmsj6Uxg6ZjjFVH22ZjfREm/asvxrKztDyVN%0AkjRWJeM6kg6I8SdJGqUiWPx9Sub4iZIOqq23pG0pGeCHx731JI2UVBNHXik+D037qKzhnZImS7pD%0ARUgZSZdIOkfSvZKekrR/W3NKkiRJepZ0pNrnNooj8Lik8yTtBBAyIc8DQ20PjbqnRPKu/sBOkvpX%0A+plueyAlC3XNQfgecI/tTYDrmVt09wjbg4DBwAkqSSsBegP3296ckjn7AuDTFBmXDzeaQE16BPhO%0AtLkXOAW40/ZWwFDKF39v4Fhgpu2Nwr5GWn4fBf5m+5U21q0fcJ7tTWw/02htVLKot2t/A+ZZG9vD%0AgNdjrodK2ogiLbNdzH0ORQevLXoDY2NtR1GcRYDvArtG+Z6234yyq2O8d8SPbd9LET3+Rtz7a6OB%0A2uoj+AXwm4iCXgGcU7m3GkWoeA+gYQRLKVqcJEmyQEhHqh1CuHYQcDTwEnC1pMObVD8wIisTgE2Y%0Ae3vnuvg9Dugb1zsCl8c4NwMvV+qfEFGnscCaFMcEikNwbVxvCDxt+wmXFPWXN5uHpH7AcOBA27OB%0AXWiVdRlJEcVdq86mycDkZn1W+v5CRFWelbRmFD9je2ylWqO16bD9dTRbmyqfoLxvD8YcPwGs206/%0AbwI3xXX1fRoDXCLpKKDNqFY3sg3w27i+jOI41bjB9ttxBmvVRo1TtDhJkmTBkIfNO4DtORRnY6SK%0AhtrngUuqdSStQ4k0bWn7ZUmXUJyTGrPi9xzaWXeVQ9c7A9vYnqlyILrW1xthT4dREST+HXCU7b/X%0AioH9bD9WV7cjXT5JEc5dLrb0LgYuVtGbqzka72jydWBtGvEWczv6S0VfQ2i+NnNNhRLR+X8dmVAw%0A262aSe+8T7aPkfQx4FPAOEmNonRtUZ1Le/PuCLMq1x16w5IkSZKeISNS7SBpg4jm1BgAPBPXr1DE%0AfgGWpzgPM+Jsze4d6H4U5WlAJO0OfDDK+wAvh6OwIbB1k/aPAn0lrRevD2lS7yLgYtujK2W3Ascr%0APCdJWzSwaVPKVtxcxFOKvwbOje252sH3JZqM32xt2rJ/GjAw+h4IrBPlba3NbEm1A+93APtLWiX6%0A+JCktZvY1yaS1rN9v+3vUqKSazL3e19P/b1ptG6R7t9GvSr3AgfH9aHA6Cb1kiRJkoVIRqTaZ1ng%0AFyqacG9RojG1w98jgFskPW97qKQJFOfgWcp2UHucBlwp6SHKF+ffovwW4BhJjwCPUbaw5sH2G3HY%0A+mZJMylftnN9MYfzsD+wvqQjovhI4AfA2cBklafqnqacuTmfEl16BHiEssXViFOij6mSXgFeB35D%0AOTe2ep2dkxqtTTv2XwscFmtzP/B4B9ZmRMxnfJyT+jZwW8xvNnAcrU5wZxgezrQoDtokyntV2xr9%0AUV39q4ALVB5I2B/4CfC72lwr9e5qo4/jKe/DNyjO2xe6YDcAm63Rh5ZMCZAkSdIjqHUnI0mS9yKD%0ABw92S0un0mQlSZK875E0Lh6SapPc2kuSJEmSJOki6UglSZIkSZJ0kXSkkiRJkiRJukg6UkmSJEmS%0AJF0kn9pLeoxIdXAWJUXBy5SEl/9j+/r56PNU4FXbP+lC277AtrZ/207V+nZzgCkULcG3gEuBs2y/%0AHdIvh9k+oZ1xb7K9aWdt7g7eC6LFKUScJMm7lYxIJT1C5Ke6ARhle92QdDkY+EiDugvKoe9L5Mjq%0AJDXpmU2A/6LkwfoegO2WtpyoJEmS5L1NOlJJT/Fx4E3bv6wV2H7G9i/gHVHlGyXdCdwhadkQ560J%0AO+9VayfplNA6vAfYoFI+jxhwXPeVNDr6Gq8iJAxFl26HkLP5mqRekoZLelBFHPhL7U3K9ouUPGJf%0AUWGIpJti3FMlXSbpPklPhKTMXEhaStLFMccJkoZW1uMGSX9RETX+iqSvR52xkj4U9Y4KeydJulZF%0AQDpJkiRZSOTWXtJTbAKMb6fOQKC/7X9FVGof2/+RtBIwVtKNUedgSkb5xaPPZklCa7wI/Fck/OwH%0AXEkROB4GnGR7DyjCvsAM21tKWhIYI+k220+31bntpyKT+yoNbvenbGX2BiZIqt9TO6504c0iM/tt%0AktaPe5sCW1BkZJ4EvmV7C0lnAYdREqheZ/uCsP904IsUgeMkSZJkIZCOVLJAkPS/FOHdN21vGcV/%0Asf2vWhXgDEk7Am8Da1AEeXcArg9ZGsK5ao8PUORrBlA089ZvUm8XoL+kmmxLH4oAcpuOVDv8wfbr%0AwOuS7gK2AiZW7m9POD62H5X0TMW+u2y/ArwiaQbwxyifQqtUz6bhQK1Aybp/ayMjwkk8GqDX8ivP%0Ax3SSJEmStkhHKukpHgL2q72wfVxEmqoptl+rXB8KrAwMsj07tuk6I2xcrfs14AVg87j/RpP2Ao63%0A3dAZaYakdSkO2ovARnW366UCOiMdUBUjfrvy+m1a/1YvAfYO2Z3DgSGNOrI9giKZw5Kr9Uv5giRJ%0Akh4iz0glPcWdwFKSjq2UtXWepw/wYjhRQ4GawPAoYG9JS0taDvh0pc00GosB9wH+bvtt4HNAryiv%0AFwm+FThWIXQsaX1JvdualKSVgV8C57qxvtJecQ5qRYqT82Dd/dEUp5HY0luLohnYUZYD/h42H9qJ%0AdkmSJEkPkBGppEewbUl7A2dJ+iZFePc14FtNmlwB/FHSFErU6tHoZ7ykqylCwS8yt2PSTAz4POBa%0ASYdRRI5rka/JwBxJkyiRnZ9TnuQbH08ZvgTs3cC2pUNYuJb+4DLgZ03mMZkiRrwS8APbz0f6g6pt%0A58c83wIOtz2rDN8hvkMRcX4pfi/XdvUULU6SJOlJUrQ4SbqJ+clx1ZOkaHGSJEnnSdHiJEmSJEmS%0AHia39pKkm7B96sK2IUmSJFmwZEQqSZIkSZKki6QjlSRJkiRJ0kXSkUqSJEmSJOki831GStIcSubl%0AGlfZPnN++3230J1PYkVuoTvi5YcpSR1fitdb2X4zUgZcD2xk+9G69n+mJJ78ICWr9cq0ZuH+su17%0Au8HGjwK/tz1gPvtZEhhDkUuZRfmMLE5J1Hl4ZP/uaF8HU0SCn7O98/zY1VkkfQS4ADgeeAI4rXYW%0AStKqwHOUnFIndqHvDwEHVvUIO9huY+DXlM/AdGC/Sob4eZjy3Az6DqtXqll4TMtUDEmSvIfojojU%0A67YHVH7m24kKHbP5JvTb3jXY/mdtnShJHc+qrNubUe0Q4J74/Q6SlgZWtD002h8JjK60n28nqjuo%0ArPmOlOSTAK+EzZvF66Pq2khSW5/FI4EvLEgnqjKP3Sm5qAD+ytwJQQ8Eps7HMB8CjumiXYfY3oyS%0Ac+vo+bAhSZIkmQ96ZGtP0m6Srqm8HiLpprjeRdJ9ksZLukbSslE+TdKPJY0HDqjr7wBJU0PxflSU%0A9ZI0XNKDkiZL+lJlrNGhyfawpDMlHVfp61RJJ8X1NyrtT6vUOUXS45LuATZoMsdPS7pf0gRJt0d0%0AAkk7SZoYPxMiG3dH121ZihbbFylCvVWGACPbab+lpLsljZP054pNx8Q8J8WaLx3lH5b0h5j/JEkf%0Ai64Wl/RrSQ9FP0tF/X6Sbo3+R0VmbiRdLul8SQ8AZ0QfuwF/rtoXmcBHAx+V9FFJD0u6ghKlWk3S%0AZyVNiff6jOj7+5So1m/ivVxc0s8kPRB2Hxn11pB0T6z7VEnbRt3LKn2eEHUHxns3WdK1kvpE+T2S%0AzpLUAnylwTxeBf6qouEHxZGqfs5XlXSdpJawb+soPz3W825JT1U+j2cCG4TNZ0paLOY2NWzeP9rv%0ALGlk/A1Nsf2w7WnRx5I0l8BJkiRJepjuiNjUsj7X+BFwLTBCUm/brwEHAVepaK19G9jZ9muSvgV8%0AHfh+tP2n7YENxvgusKvt5yStEGVfBGbY3lKxjSTptrg3ENjU9tOStgDOBv437h0I7CppF4pA7VYU%0AzbUbVQRzX6M4MQMo6zMeGNfApnuArSOD95HAN4H/Bk4CjrM9JhyjznzJ7QXcYvtxSf+UNMh2bezd%0AgRuaNYw1+Dmwp+3pkg4FfkCJVlxT2z6SdCZwOHB+rMlfbJ+rEulYBliF4jweYnuKpOso2b6vomi3%0AHWn7r5K2A86lCP8CrBbr8Xa83hE4pc7GD1Ackz9E0YbAYbZbVLbQTgcGAzOA2yXtYfu7kj4OfMX2%0ARElfpkjJbBVzHhvv+yHAH23/WCWiuTRFPmaliNxQ+excDhwV79EZlGzhJ8W9XrUEbLEm68b78dG4%0AfxVwsKR/A69TNP1qqsDnAP9je6xKNvObgE3j3vrAJyhiw49I+iUwDPhobRtV0kEU7b7No88HFf84%0AxLpsbPtvlfX8ZPT5bepQihYnSZIsELrDkXq90XkaSbcAn5b0e+BTFEdjJ2BjitMDsARwX6XZ1U3G%0AGANcIul3wHVRtgvQv/ZfO0VfrR/wJvCA7acBbE+QtIqk1SlfTi/bflbSV6OPCdF+2Wi/HHC97Zkx%0Ajxub2PQR4GpJq8U8ameVxgA/i0jLdbb/r0n7RhxCcYagfGEfQqsTtx2tX/aN2AjYhOKAQNGXq43d%0APyI7K8T8boryIUTky/ZbwH8krQI8abt27m0c0DeckK0p0iu1Maufn2tqTpSktSjOzhvhjCxXcbbv%0ApsizrA381XYt5fbHgDttT48+fktxxm5ibnYBNlI5NwWt7/uDwK8ienZDiPo+SYn4nEORkLlN5Zza%0AUrbHRPvfUCRfalQ/g9sC9Vumf6I49v+mvEfVqO7OMV7t9QcV0T/gpti+fVHSv2h1vqpsD1xpew7w%0AD5WI6GDKZ/q+OidqcYpju5Pt/9R3lKLFSZIkC4aePEN0FWV75F9Ai+1XVL5h/mL7kCZtXmtUaPsY%0AlW2nTwHjJA2iRJGOt31rta6kIQ36uYYiavthWr8oBfzI9q/q2nf00PAvgJ/ZvjHGPDVsPVPSzcAn%0AKQ7jrvWHxhuhcvD448BmkkxxhCzpG8A6wLOVc1QNuwAm296hwb1Lgd1tT43o2daVe42+ZGdVrudQ%0APicCprdxCL265tVzRdB6RqrV2OJsNHy/20GUg/V3zHOjvA+fAi6V9D+2r5DUP+w5DtgP+H/t9N/W%0APAjncDLwVYrzWhVLFvHQQJ1d0HhNO0P9Wn2EEsH9ayf7SZIkSbqRnkx/cDdli+0oilMFMBbYrrZN%0AIqm34pxNW0haz/b9tr9LecptTeBW4NjYLkLS+pJ6N+niakrkZX9az7TcChyh1jNaa0Q0ZhSwt6Sl%0AVc43fbpRh5RIyHNx/fk6W6fY/jElSrJhe/ML9gcus7227b6216REuXagwRd6Ax4G1pC0VdixhKRN%0A4l5vSoTjA8BnKm3uIg47q5w5W75Z57ZfBv4uaZ+ov5ikzZtUn+d8VAe4HxgqacWIthxM+QzVcyvw%0A5aiDpA3ivVob+EdEYi4GtpC0MkVP8hpKFGmg7X8Cr0vaNvr7XJNxAIYCdzYoHw580/a/68pvpzhs%0AhG3tPfn4CnOLDo+mbBsupnK+bTvKYfJGTKdEeZMkSZKFSE+ckbrF9jDbc+Jw7OGEo2H7JUmHA1fG%0A+RYo5zseb2eM4ZL6Uf7jvwOYBEwG+gLjI9L1EuUszzzYfiicouds/z3KbpO0EXBfRAxeBT5re7yk%0Aq2OMFynOUCNOBa6R9DLly3adKD9R0lDgbcoh6o46FIcAP64ruzbKP0J5/L4ptmfFNuc54RD1An4a%0ANnw35vES8AAlhQKUiOEFKgf13wK+RIkgNuNg4HyVlBBLUM4aTapWCGdtbdtPtmVvA/v/T9J3KAfq%0ARTnv1OiZ/V8BawET4317kXK27BPA1yXNpjgon6M43L+Oz4eBb0Ufn4t5LA08CXyhfhBJHwb+E2f8%0A6m2dwtwpP2ocF/1+gfK3dRcVx6pBPy+oHNyfQtl6PJkSLZwc9n7d9ouVrcIqHwSOoDiWbbLZGn1o%0AyZQDSZIkPYLKg1TJu5VwOMe4AwrU7wZie21/219pr+67mXD4V3I35A9b2AwePNgtLc0CW0mSJEkj%0AJI3ryHfvuyrPUjIvtmdRDhwvEtgeSTtpGhYFbF+ysG1IkiRJ3v2kREySJEmSJEkXSUcqSZIkSZKk%0Ai6QjlSRJkiRJ0kXSkeohVGRmHlKRIZkYebCQdKKkZbpxnGkqGeO72r4q37OnpGHdYNNISfOc61KR%0AbDlD0hNqldE5pVEfnRjrHfu72P7kLrTZQ0X+Z5KKzE1NnmhvFUHhzvb3znpJ+pNaM7AnSZIk73Ly%0AsHkPIGkbYA9K3qJZ4egsEbdPpKQNmLmQbOsVmbPnwfaNQLNM7t3B6ZSkqJtFYsvlKLI69TaK8kTp%0A2/X3eoCTadUHbJdI7zCCknjz/+Kpyr5xe29KJvaHu2qM7U92tW0zpjw3g77DGmWS6BzTMoVCkiTJ%0APGREqmdYjZIFfBaA7em2n1cRzV0duEvSXQAqYr8tEb2qCidPk3SairjzFEkbRvmKkm6L+hdSci7V%0A2twQeYkeUtFaq5W/KumnkiYB26iISj+qIhC9b6Xe4ZLOjeuJlZ/XVcSYe0u6SEWQd4KkvaLu0pKu%0AkvSIpOspOndzEVG4oyjZ6N+IdXnF9qlxv6+kxyRdCkwF1mxjbZrZ/44gdbyeqqJ513BtVHQHl445%0AXhFln435TZT0KxXdvirLUf4B+WfMYZbtx1QSfO5JyXk2UdJ6dZGmlSRNa2+9qhHGRrbEzyVqFTb+%0AWv1aJ0mSJAuOdKR6htsojsDjks6TtBOA7XOA54GhtodG3VMiT0V/YCcVSZMa00PE+Xxadfa+B9xj%0AexPgekpyyhpH2B5ESZdwgoquHJTM5vfb3pySKfsCSsb2QZQI0TzYHhCyLt+JNvdSRIjvtL0VJev3%0AcJVs8scCM21vFPYNatDlR4G/2X6ljXXrB5xnexPbzzRaGxUtvXbtb8A8a2N7GKEVaftQlQStBwHb%0AxdznAIfWrcu/KFG7ZyRdKelQSYvZvjfKvxH9tSXd0u56tWHLAGAN25uGGPPFHZx/kiRJ0gOkI9UD%0A2H6V8uV4NCWb+NUqCR4bcWBEViZQRIerZ2xqAs3jaN0+2pGyNUhk/n65Uv+EiDqNpWT17hflcyhZ%0A0qFI1jxt+wmXbKyXN5uHSjb54cCBtmdTBIOHqWSyH0nJkL5WnU2TKZm520TSFyLS8qykNaP4Gdtj%0AK9UarU2H7a+j2dpU+QTlfXsw5vgJYN36SraPjHsPUBzcizpoQ42OrFczW54C1pX0C0m7AfMIFgNI%0AOjqieS1zZs7opHlJkiRJR8kzUj1EnEMaCYxUkQD5PHBJtY6kdShfxFvaflnSJbTKt0Cr0G27Ircq%0AGcV3BraxPVPSyEpfbzQ7F9VGf8sCvwOOqsnqULYR97P9WF3djnT5JLCWpOViS+9i4GJJUylyNlAR%0A5u3A2jTiLeb+52Cp6GsIzddmrqkAv7HdnrDxOzIxki6jaCIe3o497dneYVtUNA53pegkHkiRiqm3%0AbwTlLBdLrtYv5QuSJEl6iIxI9QAqQrrViMcA4Jm4rgrVLk9xHmaoiNTu3oHuRxHCw5J2p2iuQRFR%0AfjkchQ0pmm2NeBToK2m9eH1Ik3oXARfbHl0puxU4XuE5SdqigU2bUrbi5sL2TODXwLmxPUecP1qi%0Avm7QbG3asn8aRSgbSQNp1T9sa21mK4SvKTqO+6uIVyPpQypiyO8gadlwzGo0e29r9tS27favlLe7%0AXs1sifNTi9m+lqJTObBB2yRJkmQBkRGpnmFZ4Bcqj7G/RYnG1A5/jwBukfS87aGSJlCcg2eBMR3o%0A+zSK6PNDlHNLf4vyW4BjJD0CPEbZwpqHeFruaOBmSTOB0cz95U84D/sD60uqRTuOBH4AnA1MlrQY%0AJRKzB+UM18Ux9iOUrchGnBJ9TJX0CvA68BvKubHV6+yc1Ght2rH/WuCwWJv7aRXDbmttRsR8xsc5%0AqW8Dt8X8ZlNEh5+p1BfwTUm/CvtfozUadRVFBPqEWL+fAL+r2Vvpo931sv1wE1tej7a1f4LajZ6l%0AaHGSJEnPkaLFSfIeJ0WLkyRJOs//b+/e47Ss6r2Pf74gMiqIoeQm0RC24QklZHwpWkkWWg+lpklp%0AJpaHPKW7l7V9dgft2fXs/aSJiJaZGR5SScXD1kw8kQdSZpTDgAieSFHzQMZJQRh/zx9r3XA7zOGe%0Ae07MzPf9es1r5rqutda17rVv7LfXta71U4lJi/1oz8zMzKxMDqTMzMzMyuRAyszMzKxMDqTMzMzM%0AyuRAyszMzKxM3v7AmkXSD0l7INUCHwCnRcSTks4Frsr7RZXTbm/SFgE7AP8VEVPLaGMwcHdE7F1O%0AH+ppbwlpb6ha0qahP4qIO8toY1REvN0W5UvhpMVmZm3HgZSVTNKBpH2jRkbE2rw5ZGFDzXNJaU/K%0ACqSAT0LK8deM/vRs7o7tjbS1RUSsr+fSmIh4W9IwUg7FkgMpbZrw2MzMuhg/2rPmGEhKpLwWICLe%0AjojX8gaUHwMelvQwgKRf51xvCyT9tNCApCWSfirpaUk1knbPu3ffAFTm/HtDJR0qaXYuc02esSrU%0A/385B99XJe0naW7Oo3dmfZ1WcpGk+bm98fn8IZIelXQX8EwTn31bivIaSvqGpFm5v78pBE2SVkn6%0AZe7PgUXlt5J0r6RTGqtfp9+blJH0LUmXFpU5RdLEJvpuZmZtxIGUNcd0YGdJiyX9StJnACLiMtLu%0A5GMiYkwu+8O8kdk+wGckFadBeTsiRpJ2+D4vIt4k7Zz+aJ6RepWUl3B8RAwnzZyeXlR/WUSMjIib%0AgUV/1qoAABhFSURBVN8DZ0fEvo30+yukVC77knLuXSRpYL42EjgnIj7RQN2HlfIB/oWUkgVJewDj%0AgYNyf2uB43P5bYAnI2LfiHgsn+sD/A9wU0T8ton6NHGPPwJfKkprcxLNT5psZmatxIGUlSwiVpFy%0Ax50KvAVMlTShgeLH5lmj2cBewJ5F16bl308Bg+upOwx4KSIKKV6uBT5ddH0qQE7Bs11EPJLPX99A%0AXw4mBTG1EfEGKSiqzNdmRcRLDdSDFBzuDQwn5QnsAxxKGocqSXPy8ZBcvpaUqqbYnaS8hdfl48bq%0A01iZ/H+Dh4BxSnkDe+UEyh8i6dQ8I1hd++7yRj6emZm1hNdIWbPkNUkzgBmSaoATSbNHG0jaFTgP%0AqIyIdyRNASqKiqzNv2sp7zu4uow6LWorIl6Q9AYpIBRwbUTUl+duTT3rth4HDpd0Y6ScTI3VL2is%0AzNXAf5DyEP6+gf5eRcojSO+BuzkPlJlZG/GMlJVM0jBJuxWdGsHGhL4r2Zg8eFtSgLJc0o7AF5p5%0Aq0XAYEn/mo9PIM0ifUhE/BP4p6SD86nj65bJHgXG5zVGA0izW7Oa06G8jmtX0ud9EDgmn0NSf6VE%0Azw35CWl91RX5uJT6DZaJiCeBnUlvT97UnM9hZmatyzNS1hx9gMn5kdp64HnSYz5Isx9/lvRaRIyR%0ANJs0Y/IKaUamZBGxRtJJwC2StgCqgCsbKH4ScI2kIK3hqs/tpIXfc4EAfhARf8+PxprysKRaoBdw%0Afn40+IakHwHTJfUA1pEWuv+tkXbOyf38RUT8oKn6EfFME2X+CIyIiHdowvCd+lHtrQvMzNqE0pMG%0AM+tMJN0NTIyIB5sqO2rUqKiurm6HXpmZdR2SnsovTTXKj/bMOhFJ20laDLxXShBlZmZty4/2zDqR%0AvC6soa0azMysnXlGyszMzKxMDqTMzMzMyuRAyszMzKxMXiNl3YqkVRHRp4VtHEJKbTOudXrVtmpe%0AXc7g8+/Z5PwSb4lgZtZinpEyMzMzK5MDKeuWJN0s6X8VHU+RdIykRySNKDr/mKTGEiIXt7mfpL9I%0AekrSfYXEyJJOkVQlaa6k2yRtnc8PlfSEpBpJP5O0Kp8/JO8TVWj38kJOw4buYWZmHcOBlHVXU4Fj%0AASRtSUoKfA/wO2BCPv8JoCIi5jbVmKRewGTgmIjYD7gG+Hm+PC0iKiNiX2Ah8O18fhIwKSKGA0tb%0AeI+6ZZ202MysHXiNlHVX9wKTJPUGDgceiYj3JN0C/FjS94FvUSchcyOGAXsD90sC6Am8nq/tLeln%0AwHakNDv35fMHAkfmv28ELm7BPT7ESYvNzNqHAynrlnI+vxnAYcB44OZ8/l1J9wNHkGas9iuxSQEL%0AIuLAeq5NAY6MiLn5Ed0hTbS1ng/PFleUcA8zM+sAfrRn3dlUUtLjTwF/Ljp/NXAZUFVKUuBsETBA%0A0oGQHsNJ2itf6wu8nh/NHV9U5wng6Pz314rO/w3YU1LvnCD60BLuYWZmHcAzUtadTQeuB+6MiPcL%0AJyPiKUkrgN83UvdQScXrmr4KHANcJqkf6d/WpcAC4MfAk8Bb+XffXOdc4AZJPyQFcsvz/V+R9Edg%0APvASMDuff19SQ/do0PCd+lHtrQ7MzNqEIrx8wqyYpI8BM4DdI+KDNrzP1qTkwyHpa8DXI+KI1r7P%0AqFGjorq6urWbNTPr0iQ9FRGjmirnGSmzIpK+SXoT7nttGURl+wGXK60c/ydpcbuZmXUiDqTMikTE%0AdcB17XSvR4GS9qgyM7PNkxebm5mZmZXJgZSZmZlZmRxIWauRNFHSuUXH90m6uuj4l5K+14z2Bkua%0A34L+TMlvuZVa/khJezZy/RuS5klakNO9XJ23J2g1kiZIuryJMt/JfVgs6cKm2iwkLS78mJlZ63Eg%0AZa3pcWA0gKQewA5A8T5Ho4GZpTQkqSPW7x0J1BtISToc+DfgCxGxFzCS9Fl2bL/ubfA88ElgOHCi%0ApEEd0AczM8OBlLWumaS0J5ACqPnASkkfyalY9gCeVnKRpPk5Ye942JCs91FJdwHPFDcsaYik2ZIq%0AJfXM9avyDNFpuYxygt9Fkh4APlpfJ+tLIixpNPBl4CJJcyQNrVPth8B5EfEqQETURsQ1EbEot3lo%0A7l+NpGvy523s/BclPZuTD19WnKS4qJ8Dcv+q8s9B+d4P5H2vRHph5P26dc3MrH04kLJWExGvAesl%0A7UKafforaQPKA4FRQE0OAL4CjCC9sfY5UvAyMDczEjgnIj5RaFfSMOA2YEJEVJGS/i6PiEqgEjhF%0A0q7AUaR8dHsC38x9qM8mSYQjYiZwF/D9iBgRES/UqbMX8HR9jUmqIKWBGZ8TEG8BnN7E+d+QZrf2%0AAwY00M9JwMT8OY8m7bhe7Crg5oh4s4H6ZmbWxrz9gbW2maQAZjRwCbBT/ns56dEfwMHATRFRC7wh%0A6S+kgGgFMCsiXipqbwBwJ/CViCjMUo0F9ila/9QP2A34dFG7r0l6qIE+NpREuCSShpN2RO8L/Afw%0ALPBSRCzORa4FzgQebuD8DODFos95E3BqPbf6HClVTOF4W0l9ImKVpC8DA4EJDfTx1EKbPbdtKE4z%0AM7OW8oyUtbbCOqnhpEd7T5BmpEpdH7W6zvFy4GVS8FUg4Ow8czQiInaNiOnN6OMU4Kw8S/RTNiYF%0AbswC0mwZEVETESOAe4GtmnHf5uoBHFD0OXeKiFX52j7A9IY2DY2IqyJiVESM6rl1vzbsoplZ9+ZA%0AylrbTGAc8I+8jugfpJmfA9kYSD0KjM9rnQaQZpJmNdDe+6RHdt+UdFw+dx/pEVkvAEmfkLQN8EhR%0AuwOBMQ202VAS4ZVszINX138BF9dZ2F0IohYBgyX9az4+AfhLE+eHSBqcz49v4J7TgbMLB5JGFF27%0Ag/Qo0szMOpAf7VlrqyG9rXdjnXN9IuLtfHw7KbCaCwTwg4j4u6Td62swIlZLGgfcL2kVaa3QYPLC%0AdVIy4CNzu58lLVR/mbRGqz4NJRG+GfitpO8CxxSvk4qIP+Wg715JPUkpXeYD90XEGkknAbfktw2r%0AgCsjYm0j588A/ixpdT5fn+8CV0iaR/q3+gjwnXztYOBdUlDWKCctNjNrO05abNYBitY6CbgCeC4i%0AJrbFvZy02Mys+VRi0mI/2jPrGKdImkNae9WP9BafmZl1Mn60Z9YB8uxTm8xAmZlZ+/GMlJmZmVmZ%0AHEiZmZmZlcmBlJmZmVmZHEhZu5I0UdK5Rcf3Sbq66PiXkr7XjPYGS5rfgv5MKdohvfj8/5H0uWa0%0As7WkP+ScevMlPSapTxN1lkjaoYw+X53vsUjSl5oqX/Pqcgaffw+Dz7+nubcyM7MmeLG5tbfHgWOB%0ASyX1IO05tW3R9dHAv5XSUN6bqU1ExE+aWeUc4I28W3ohP+C6Vu9YMi0iTs73uAf4n+Y2sG7dOpYu%0AXcqaNWtav3e2iYqKCgYNGkSvXr06uitm1socSFl7m8nGt9X2Im1qOVDSR0gbTO7Bxo02fwF8gbRp%0A588iYqqkQ4D/BN4Bdifl3QNA0hBScuNTSQmG/xs4BOgNXBERv8ntTgY+D7xC2jl9E5KmAHdHxK2S%0AlpDy5H0J6AV8NSKerVNlIPC3wkFEbNgoU9IdwM6kVDSTIuKqeu73DdIGnFuSNgk9I1/6HSnhcwDX%0ARMTEiPhTvtYbKCsSWrp0KX379mXw4MEU5fKzNhARLFu2jKVLl7Lrrrt2dHfMrJU5kLJ2FRGvSVov%0AaRfS7NNfSYmNDyTl1auJiPclHQ2MAPYlzVpVSXokNzMS2DsiXiqkWcmzMzcDEyJibk7auzwiKiX1%0ABh6XNB34JDAM2BPYkbQL+jUldP3tiBiZdyQ/Dzi5zvVrgOn5MeGDwLUR8Vy+9q2I+IekrfLnuC0i%0AlhUqStqDlCbmoIhYJ+lXpNQ1C4CdImLvXG67ojr9gBtISZM30VTS4jVr1jiIaieS2H777Xnrrbc6%0Auitm1ga8Rso6wkxSEFUIpP5adPx4LnMwcFPO1/cGKUddZb42KyJeKmpvAHAncHxEzM3nxpLy880h%0AzfBsD+xGyutXaPc14KES+zwt/36KlJ7mQyJiDjAEuAjoTwqY9siXvytpLimB8865H8UOBfbLdebk%0A4yHAi6ScfJMlHQ6sKKpzAXBrRNSbb6+UpMUOotqPx9qs63IgZR3hcVLQNJz0aO8J0ozUaDYmNm7M%0A6jrHy0m59Q4uOifg7IgYkX92jYjpLejz2vy7lgZmciNiVURMi4gzSLNFX8yPIj8HHBgR+wKzSY/4%0Aiok0g1Xo67CIuDAi3iHNyM0g5di7uqjOPsC9Lfg8Ha5Pn0bX4re6JUuWcOONNzZd0MysGfxozzrC%0ATNLjsRcjohb4R35stRdwSi7zKHCapGtJMzyfBr5PWhdV1/vAUcB9klZFxI3AfcDpkh7Kj8s+AbxK%0ASvxbaPejwBg+nGC5LJIOAp6JiHckbUl6dDiDlP7lnYh4NydlPqCe6g8Cd0qaGBFvSupPSqS8Gng/%0AIm6TtIgUnBX8X+D5lva7oLXf6FuymSVJXr9+/YZA6rjjjuvo7phZF+JAyjpCDWnd0411zvWJiLfz%0A8e2kWaq5pIXWP4iIv+dgZBMRsVrSOOB+SatIszeD2bhw/S3gyNzuZ0lro14mPVZsDUOBX+d79SC9%0ATXcbafH4dyQtBBaRZt/q9v0ZST8irbHqQXrb70zgPeD3+RzA/y6qdhzwd9Ki+0YN36kf1ZtZYFNs%0AxowZXHDBBWy33XbU1NRw7LHHMnz4cCZNmsR7773HHXfcwdChQ5kwYQIVFRVUV1ezYsUKLrnkEsaN%0AG8eaNWs4/fTTqa6uZosttuCSSy5hzJgxTJkyhWnTprFq1Spqa2tZu3YtCxcuZMSIEZx44okcddRR%0AnHDCCaxenSY4L7/8ckaPHs2MGTO48MIL2WGHHZg/fz777bcfN9xwA5KoqqrinHPOYfXq1fTu3ZsH%0AH3yQrbfemvPPP58ZM2awdu1azjzzTE477bQOHlUzay8OpKzd5Vmobeucm1DnOEgzUN+vc34Gaaan%0AcLwE2Dv//U82rqOCtBC7vsXYZ5XQxwlFfw8u+rua9CZg3fLXAdfV09Ra0puH9d2juN2pwNR6io1s%0AoG7dxe6d2ty5c1m4cCH9+/dnyJAhnHzyycyaNYtJkyYxefJkLr30UiA9nps1axYvvPACY8aM4fnn%0An+eKK65AEjU1NTz77LOMHTuWxYsXA/D0008zb948+vfvz4wZM7j44ou5++67AXj33Xe5//77qaio%0A4LnnnuPrX/861dXVAMyePZsFCxbwsY99jIMOOojHH3+c/fffn/HjxzN16lQqKytZsWIFW221Fb/7%0A3e/o168fVVVVrF27loMOOoixY8f6DT2zbsKBlJl1uMrKSgYOHAjA0KFDGTs27WoxfPhwHn744Q3l%0Ajj32WHr06MFuu+3GkCFDePbZZ3nsscc4++yzAdh99935+Mc/viGQ+vznP0///v3rvee6des466yz%0AmDNnDj179txQB2D//fdn0KBBAIwYMYIlS5bQr18/Bg4cSGVlitW33Tb9/wLTp09n3rx53HrrrQAs%0AX76c5557zoGUWTfhQMrMOlzv3r03/N2jR48Nxz169GD9+vUbrtV9+62pt+G22WabBq9NnDiRHXfc%0Akblz5/LBBx9QUbHxHYDi/vTs2fNDfagrIpg8eTKHHXZYo30xs67Jb+2ZWadxyy238MEHH/DCCy/w%0A4osvMmzYMD71qU/xhz/8AYDFixfz8ssvM2zYsE3q9u3bl5UrV244Xr58OQMHDqRHjx5cf/311NbW%0ANnrvYcOG8frrr1NVVQXAypUrWb9+PYcddhi//vWvWbdu3YY+FNZdmVnX5xkpM+s0dtllF/bff39W%0ArFjBlVdeSUVFBWeccQann346w4cPZ4sttmDKlCkfmlEq2GeffejZsyf77rsvEyZM4IwzzuDoo4/m%0Auuuu4/DDD2909gpgyy23ZOrUqZx99tm89957bLXVVjzwwAOcfPLJLFmyhJEjRxIRDBgwgDvuuKOt%0AhsDMNjNKa3rN6idpIvC3iLg0H98HvFJY7Czpl8CrEXFJie0NJqVe2bvM/kzJ9W8tsfyRwOKIeKae%0AaxeSNrbcLSKez+fOJaWwqYyIakl/Ao7LC9nbjaSLgC8CfyLtu7XhM+QkzweQ0tWcFxGN5tobNWpU%0AFBZRFyxcuJA99tijgRqbpwkTJjBu3DiOOWaTHNOdQmccc7PuTNJTETGqqXJ+tGdNKWyeSVGS4b2K%0Arpe6iWabJhluxJGkPZ0aUgN8rej4q6TULABExBdLDaJa+fOdCuwTEd9n088wLQeiX2Zj3sIG1by6%0AvNX3iTIzs8SBlDVlJmk/J9iYZHilpI/kHHYbkgxLukjSfEk1ksYDSDpE0qOS7iLt3bSBpCGSZkuq%0AlNQz16+SNE/SabmMJF0uaZGkB0ibaG5C0im57lxJt0naWtJoUrBxkaQ5kobWU/UO4IjcxlDSLulv%0AF7W7RNIO+e9v5r7NlXR9PjdF0pWSngR+Iam/pDtyuSck7ZPLfSb3YU7+zH0bGbO7gD7AU5IuqPsZ%0AWiNpcWc0ZcqUTjsbZWZdl9dIWaM6UZLhaRHx29z2z4BvR8TkHJQ09ihwBfCKpL1JAdVU4KS6hSTt%0ABfwIGB0Rb+fdxwsG5fO1kiYDsyPiSEmfJe0tNYK0k/uZEfG4pD6kAOgr9Y1ZRHw579A+It9717qf%0AQU0kLTYzs/bhGSkrRWdIMrx3nvmqAY7nw48fm3Iz6fFeYefz+nwWuKWw83pE/KPo2i15k1FI43B9%0ALvMQsL2kbUnjdImk7wLbRcR6Gh+zpjSatFjSqZKqJVXXvru83ga8PrL9eKzNui4HUlaKzpBkeApw%0AVkQMB37KpomBG3M3cALwckSsaEa9gibfdY+I/wZOBrYizbbVm+qmGRpNWhwRV0XEqIgY1XPrfptc%0Ar6ioYNmyZf4f+HYQESxbtuxD+1SZWdfhR3tWis6QZLgv8LqkXqQZqVfz+ZX5WoNyQuF/BxY3Uuwh%0A4HZJl0TEMkn968xKFTya7/+fkg4B3o6IFXltUw1QI6mSNC4NjVld9X2GFiUtHjRoEEuXLuWtt94q%0AtwlrhoqKig07pZtZ1+JAykrRGZIM/5j0SPCt/LsQeNwM/DY/UjsmIl5ooD83NzYAEbFA0s+Bv0iq%0ABWYDE+opeiFwjaR5wLvAifn8uZLGAB+Q3gq8lxRQbjJm9bRZ32doUdLiXr16OYWJmVkr8D5SZl1c%0AfftImZlZ47yPlJmZmVkbcyBlZmZmViY/2jPr4iStBBZ1dD82cztQtBGr1ctjVBqPU9M6yxh9PCIG%0ANFXIi83Nur5FpTzn784kVXuMGucxKo3HqWldbYz8aM/MzMysTA6kzMzMzMrkQMqs67uqozvQCXiM%0AmuYxKo3HqWldaoy82NzMzMysTJ6RMjMzMyuTAymzTkrS4ZIWSXpe0vn1XJeky/L1eZJGllq3K2nh%0AOC2RVCNpjqQuuz18CWO0u6S/Slor6bzm1O0qWjhG3eJ7BCWN0/H531mNpJmS9i217mYrIvzjH/90%0Ash+gJ/ACMATYkpSvb886Zb5Iyukn4ADgyVLrdpWfloxTvrYE2KGjP8dmMEYfBSqBnwPnNaduV/hp%0AyRh1l+9RM8ZpNPCR/PcXusJ/lzwjZdY57Q88HxEvRsT7pMTGR9QpcwRwXSRPANtJGlhi3a6iJePU%0AXTQ5RhHxZkRUAeuaW7eLaMkYdSeljNPMiCgkW38CGFRq3c2VAymzzmkn4JWi46X5XCllSqnbVbRk%0AnAACeEDSU5JObbNedqyWfB+6y3eppZ+zO3yPoPnj9G3SbHA5dTcb3tnczKxhB0fEq5I+Ctwv6dmI%0AeKSjO2Wdjr9HdUgaQwqkDu7ovrSUZ6TMOqdXgZ2Ljgflc6WUKaVuV9GScSIiCr/fBG4nPX7oalry%0Afegu36UWfc5u8j2CEsdJ0j7A1cAREbGsOXU3Rw6kzDqnKmA3SbtK2hL4GnBXnTJ3Ad/Mb6UdACyP%0AiNdLrNtVlD1OkraR1BdA0jbAWGB+e3a+nbTk+9Bdvktlf85u9D2CEsZJ0i7ANOCEiFjcnLqbKz/a%0AM+uEImK9pLOA+0hvu1wTEQskfSdfvxL4E+mNtOeBd4GTGqvbAR+jzbVknIAdgdslQfpv5Y0R8ed2%0A/ghtrpQxkvQvQDWwLfCBpHNJb1St6A7fpZaMEbAD3eB7BCX/e/sJsD3wqzwm6yNiVGf+75J3Njcz%0AMzMrkx/tmZmZmZXJgZSZmZlZmRxImZmZmZXJgZSZmZlZmRxImZmZmZXJgZSZmZlZmRxImZmZmZXJ%0AgZSZmZlZmf4/E6YZfDkUbfMAAAAASUVORK5CYII=">
            <a:extLst>
              <a:ext uri="{FF2B5EF4-FFF2-40B4-BE49-F238E27FC236}">
                <a16:creationId xmlns:a16="http://schemas.microsoft.com/office/drawing/2014/main" id="{07A4F8E5-AAD0-41BB-B087-874A978A6B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2" name="Picture 11">
            <a:extLst>
              <a:ext uri="{FF2B5EF4-FFF2-40B4-BE49-F238E27FC236}">
                <a16:creationId xmlns:a16="http://schemas.microsoft.com/office/drawing/2014/main" id="{3127F650-3655-4548-9035-315EA5200674}"/>
              </a:ext>
            </a:extLst>
          </p:cNvPr>
          <p:cNvPicPr>
            <a:picLocks noChangeAspect="1"/>
          </p:cNvPicPr>
          <p:nvPr/>
        </p:nvPicPr>
        <p:blipFill>
          <a:blip r:embed="rId7"/>
          <a:stretch>
            <a:fillRect/>
          </a:stretch>
        </p:blipFill>
        <p:spPr>
          <a:xfrm>
            <a:off x="1346315" y="2040689"/>
            <a:ext cx="9194569" cy="3900726"/>
          </a:xfrm>
          <a:prstGeom prst="rect">
            <a:avLst/>
          </a:prstGeom>
        </p:spPr>
      </p:pic>
    </p:spTree>
    <p:extLst>
      <p:ext uri="{BB962C8B-B14F-4D97-AF65-F5344CB8AC3E}">
        <p14:creationId xmlns:p14="http://schemas.microsoft.com/office/powerpoint/2010/main" val="54226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9CB91D2-84A1-4FC5-AC01-5644396B5FBB}"/>
              </a:ext>
            </a:extLst>
          </p:cNvPr>
          <p:cNvGraphicFramePr/>
          <p:nvPr>
            <p:extLst>
              <p:ext uri="{D42A27DB-BD31-4B8C-83A1-F6EECF244321}">
                <p14:modId xmlns:p14="http://schemas.microsoft.com/office/powerpoint/2010/main" val="1869681950"/>
              </p:ext>
            </p:extLst>
          </p:nvPr>
        </p:nvGraphicFramePr>
        <p:xfrm>
          <a:off x="606807" y="1040163"/>
          <a:ext cx="10978386" cy="8769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5A7E249-1063-4081-8AD8-0924D0CD34BD}"/>
              </a:ext>
            </a:extLst>
          </p:cNvPr>
          <p:cNvSpPr txBox="1"/>
          <p:nvPr/>
        </p:nvSpPr>
        <p:spPr>
          <a:xfrm>
            <a:off x="210207" y="147144"/>
            <a:ext cx="8586952" cy="769441"/>
          </a:xfrm>
          <a:prstGeom prst="rect">
            <a:avLst/>
          </a:prstGeom>
          <a:noFill/>
        </p:spPr>
        <p:txBody>
          <a:bodyPr wrap="square" rtlCol="0">
            <a:spAutoFit/>
          </a:bodyPr>
          <a:lstStyle/>
          <a:p>
            <a:r>
              <a:rPr lang="en-US" sz="4400" u="sng" dirty="0">
                <a:solidFill>
                  <a:schemeClr val="tx1">
                    <a:lumMod val="50000"/>
                  </a:schemeClr>
                </a:solidFill>
              </a:rPr>
              <a:t>Similarity Score</a:t>
            </a:r>
          </a:p>
        </p:txBody>
      </p:sp>
      <p:pic>
        <p:nvPicPr>
          <p:cNvPr id="9218" name="Picture 2" descr="https://lh3.googleusercontent.com/j18mSig39nQ25cRdUCe4DDzjjijO7hDskRIYGb3Jk9-X3fTvUj1TuqiyI0yOrdzh76RlbbS7bVYaxmtTOAjkBRYm7bGtRuoiq3b8_f05dzWhwQDXYB-hnOvFEzLVw7fyCAe726xx6IY">
            <a:extLst>
              <a:ext uri="{FF2B5EF4-FFF2-40B4-BE49-F238E27FC236}">
                <a16:creationId xmlns:a16="http://schemas.microsoft.com/office/drawing/2014/main" id="{23384CB3-569B-41C1-9E46-9506C9439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607" y="2268587"/>
            <a:ext cx="4570785" cy="36212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FC37F3-9297-467B-A007-039D561C6457}"/>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rgbClr val="595959"/>
                </a:solidFill>
              </a:rPr>
              <a:t>PATH</a:t>
            </a:r>
            <a:r>
              <a:rPr lang="en-US" spc="600" dirty="0"/>
              <a:t> | </a:t>
            </a:r>
            <a:r>
              <a:rPr lang="en-US" spc="600" dirty="0">
                <a:solidFill>
                  <a:schemeClr val="accent2"/>
                </a:solidFill>
              </a:rPr>
              <a:t>SOLUTION</a:t>
            </a:r>
            <a:r>
              <a:rPr lang="en-US" spc="600" dirty="0"/>
              <a:t> | CONCLUSION</a:t>
            </a:r>
            <a:endParaRPr lang="fr-FR" spc="600" dirty="0"/>
          </a:p>
        </p:txBody>
      </p:sp>
    </p:spTree>
    <p:extLst>
      <p:ext uri="{BB962C8B-B14F-4D97-AF65-F5344CB8AC3E}">
        <p14:creationId xmlns:p14="http://schemas.microsoft.com/office/powerpoint/2010/main" val="27390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8D72E-7544-439D-8103-A62457612BA8}"/>
              </a:ext>
            </a:extLst>
          </p:cNvPr>
          <p:cNvSpPr txBox="1"/>
          <p:nvPr/>
        </p:nvSpPr>
        <p:spPr>
          <a:xfrm>
            <a:off x="210207" y="147144"/>
            <a:ext cx="8586952" cy="769441"/>
          </a:xfrm>
          <a:prstGeom prst="rect">
            <a:avLst/>
          </a:prstGeom>
          <a:noFill/>
        </p:spPr>
        <p:txBody>
          <a:bodyPr wrap="square" rtlCol="0">
            <a:spAutoFit/>
          </a:bodyPr>
          <a:lstStyle/>
          <a:p>
            <a:r>
              <a:rPr lang="en-US" sz="4400" u="sng" dirty="0">
                <a:solidFill>
                  <a:schemeClr val="tx1">
                    <a:lumMod val="50000"/>
                  </a:schemeClr>
                </a:solidFill>
              </a:rPr>
              <a:t>Demo &amp; UI</a:t>
            </a:r>
          </a:p>
        </p:txBody>
      </p:sp>
      <p:pic>
        <p:nvPicPr>
          <p:cNvPr id="3" name="ex_demo">
            <a:hlinkClick r:id="" action="ppaction://media"/>
            <a:extLst>
              <a:ext uri="{FF2B5EF4-FFF2-40B4-BE49-F238E27FC236}">
                <a16:creationId xmlns:a16="http://schemas.microsoft.com/office/drawing/2014/main" id="{B3DDF5E6-6B0B-4143-994D-85A2429548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2535" y="1333035"/>
            <a:ext cx="7186930" cy="4491831"/>
          </a:xfrm>
          <a:prstGeom prst="rect">
            <a:avLst/>
          </a:prstGeom>
        </p:spPr>
      </p:pic>
      <p:sp>
        <p:nvSpPr>
          <p:cNvPr id="4" name="TextBox 3">
            <a:extLst>
              <a:ext uri="{FF2B5EF4-FFF2-40B4-BE49-F238E27FC236}">
                <a16:creationId xmlns:a16="http://schemas.microsoft.com/office/drawing/2014/main" id="{A24157A7-3271-42C8-9558-F4FF06BCA283}"/>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rgbClr val="595959"/>
                </a:solidFill>
              </a:rPr>
              <a:t>PATH</a:t>
            </a:r>
            <a:r>
              <a:rPr lang="en-US" spc="600" dirty="0"/>
              <a:t> | </a:t>
            </a:r>
            <a:r>
              <a:rPr lang="en-US" spc="600" dirty="0">
                <a:solidFill>
                  <a:schemeClr val="accent2"/>
                </a:solidFill>
              </a:rPr>
              <a:t>SOLUTION</a:t>
            </a:r>
            <a:r>
              <a:rPr lang="en-US" spc="600" dirty="0"/>
              <a:t> | CONCLUSION</a:t>
            </a:r>
            <a:endParaRPr lang="fr-FR" spc="600" dirty="0"/>
          </a:p>
        </p:txBody>
      </p:sp>
    </p:spTree>
    <p:extLst>
      <p:ext uri="{BB962C8B-B14F-4D97-AF65-F5344CB8AC3E}">
        <p14:creationId xmlns:p14="http://schemas.microsoft.com/office/powerpoint/2010/main" val="329825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8D72E-7544-439D-8103-A62457612BA8}"/>
              </a:ext>
            </a:extLst>
          </p:cNvPr>
          <p:cNvSpPr txBox="1"/>
          <p:nvPr/>
        </p:nvSpPr>
        <p:spPr>
          <a:xfrm>
            <a:off x="210207" y="147144"/>
            <a:ext cx="8586952" cy="769441"/>
          </a:xfrm>
          <a:prstGeom prst="rect">
            <a:avLst/>
          </a:prstGeom>
          <a:noFill/>
        </p:spPr>
        <p:txBody>
          <a:bodyPr wrap="square" rtlCol="0">
            <a:spAutoFit/>
          </a:bodyPr>
          <a:lstStyle/>
          <a:p>
            <a:r>
              <a:rPr lang="en-US" sz="4400" u="sng" dirty="0">
                <a:solidFill>
                  <a:schemeClr val="tx1">
                    <a:lumMod val="50000"/>
                  </a:schemeClr>
                </a:solidFill>
              </a:rPr>
              <a:t>Limitations</a:t>
            </a:r>
          </a:p>
        </p:txBody>
      </p:sp>
      <p:sp>
        <p:nvSpPr>
          <p:cNvPr id="4" name="TextBox 3">
            <a:extLst>
              <a:ext uri="{FF2B5EF4-FFF2-40B4-BE49-F238E27FC236}">
                <a16:creationId xmlns:a16="http://schemas.microsoft.com/office/drawing/2014/main" id="{A24157A7-3271-42C8-9558-F4FF06BCA283}"/>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rgbClr val="595959"/>
                </a:solidFill>
              </a:rPr>
              <a:t>PATH</a:t>
            </a:r>
            <a:r>
              <a:rPr lang="en-US" spc="600" dirty="0"/>
              <a:t> | </a:t>
            </a:r>
            <a:r>
              <a:rPr lang="en-US" spc="600" dirty="0">
                <a:solidFill>
                  <a:srgbClr val="595959"/>
                </a:solidFill>
              </a:rPr>
              <a:t>SOLUTION</a:t>
            </a:r>
            <a:r>
              <a:rPr lang="en-US" spc="600" dirty="0"/>
              <a:t> | </a:t>
            </a:r>
            <a:r>
              <a:rPr lang="en-US" spc="600" dirty="0">
                <a:solidFill>
                  <a:schemeClr val="accent2"/>
                </a:solidFill>
              </a:rPr>
              <a:t>CONCLUSION</a:t>
            </a:r>
            <a:endParaRPr lang="fr-FR" spc="600" dirty="0">
              <a:solidFill>
                <a:schemeClr val="accent2"/>
              </a:solidFill>
            </a:endParaRPr>
          </a:p>
        </p:txBody>
      </p:sp>
      <p:graphicFrame>
        <p:nvGraphicFramePr>
          <p:cNvPr id="5" name="Diagram 4">
            <a:extLst>
              <a:ext uri="{FF2B5EF4-FFF2-40B4-BE49-F238E27FC236}">
                <a16:creationId xmlns:a16="http://schemas.microsoft.com/office/drawing/2014/main" id="{FA3F4BE9-F8F4-41B7-BC26-55CB01548965}"/>
              </a:ext>
            </a:extLst>
          </p:cNvPr>
          <p:cNvGraphicFramePr/>
          <p:nvPr>
            <p:extLst>
              <p:ext uri="{D42A27DB-BD31-4B8C-83A1-F6EECF244321}">
                <p14:modId xmlns:p14="http://schemas.microsoft.com/office/powerpoint/2010/main" val="3584600865"/>
              </p:ext>
            </p:extLst>
          </p:nvPr>
        </p:nvGraphicFramePr>
        <p:xfrm>
          <a:off x="1320264" y="792480"/>
          <a:ext cx="9960589" cy="5479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0" name="Picture 2" descr="Image result for Data png">
            <a:extLst>
              <a:ext uri="{FF2B5EF4-FFF2-40B4-BE49-F238E27FC236}">
                <a16:creationId xmlns:a16="http://schemas.microsoft.com/office/drawing/2014/main" id="{F2B5FF9E-A0DA-42F7-A3F9-44D79F4C38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988" y="1295400"/>
            <a:ext cx="1168972" cy="116897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Data png">
            <a:extLst>
              <a:ext uri="{FF2B5EF4-FFF2-40B4-BE49-F238E27FC236}">
                <a16:creationId xmlns:a16="http://schemas.microsoft.com/office/drawing/2014/main" id="{D00C78BA-0B43-45D3-AB54-53405B3C5A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1868" y="2765756"/>
            <a:ext cx="1326488" cy="132648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Bias png">
            <a:extLst>
              <a:ext uri="{FF2B5EF4-FFF2-40B4-BE49-F238E27FC236}">
                <a16:creationId xmlns:a16="http://schemas.microsoft.com/office/drawing/2014/main" id="{8DA7B6AC-D5A2-467E-92E1-34094CAE4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3752" y="4565277"/>
            <a:ext cx="1168972" cy="1034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16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8D72E-7544-439D-8103-A62457612BA8}"/>
              </a:ext>
            </a:extLst>
          </p:cNvPr>
          <p:cNvSpPr txBox="1"/>
          <p:nvPr/>
        </p:nvSpPr>
        <p:spPr>
          <a:xfrm>
            <a:off x="210207" y="147144"/>
            <a:ext cx="8586952" cy="769441"/>
          </a:xfrm>
          <a:prstGeom prst="rect">
            <a:avLst/>
          </a:prstGeom>
          <a:noFill/>
        </p:spPr>
        <p:txBody>
          <a:bodyPr wrap="square" rtlCol="0">
            <a:spAutoFit/>
          </a:bodyPr>
          <a:lstStyle/>
          <a:p>
            <a:r>
              <a:rPr lang="en-US" sz="4400" u="sng" dirty="0">
                <a:solidFill>
                  <a:schemeClr val="tx1">
                    <a:lumMod val="50000"/>
                  </a:schemeClr>
                </a:solidFill>
              </a:rPr>
              <a:t>Next Steps</a:t>
            </a:r>
          </a:p>
        </p:txBody>
      </p:sp>
      <p:sp>
        <p:nvSpPr>
          <p:cNvPr id="4" name="TextBox 3">
            <a:extLst>
              <a:ext uri="{FF2B5EF4-FFF2-40B4-BE49-F238E27FC236}">
                <a16:creationId xmlns:a16="http://schemas.microsoft.com/office/drawing/2014/main" id="{A24157A7-3271-42C8-9558-F4FF06BCA283}"/>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rgbClr val="595959"/>
                </a:solidFill>
              </a:rPr>
              <a:t>PATH</a:t>
            </a:r>
            <a:r>
              <a:rPr lang="en-US" spc="600" dirty="0"/>
              <a:t> | </a:t>
            </a:r>
            <a:r>
              <a:rPr lang="en-US" spc="600" dirty="0">
                <a:solidFill>
                  <a:srgbClr val="595959"/>
                </a:solidFill>
              </a:rPr>
              <a:t>SOLUTION</a:t>
            </a:r>
            <a:r>
              <a:rPr lang="en-US" spc="600" dirty="0"/>
              <a:t> | </a:t>
            </a:r>
            <a:r>
              <a:rPr lang="en-US" spc="600" dirty="0">
                <a:solidFill>
                  <a:schemeClr val="accent2"/>
                </a:solidFill>
              </a:rPr>
              <a:t>CONCLUSION</a:t>
            </a:r>
            <a:endParaRPr lang="fr-FR" spc="600" dirty="0">
              <a:solidFill>
                <a:schemeClr val="accent2"/>
              </a:solidFill>
            </a:endParaRPr>
          </a:p>
        </p:txBody>
      </p:sp>
      <p:graphicFrame>
        <p:nvGraphicFramePr>
          <p:cNvPr id="8" name="Diagram 7">
            <a:extLst>
              <a:ext uri="{FF2B5EF4-FFF2-40B4-BE49-F238E27FC236}">
                <a16:creationId xmlns:a16="http://schemas.microsoft.com/office/drawing/2014/main" id="{10986FE7-43A0-42FF-B648-7B8680B0D9C8}"/>
              </a:ext>
            </a:extLst>
          </p:cNvPr>
          <p:cNvGraphicFramePr/>
          <p:nvPr>
            <p:extLst>
              <p:ext uri="{D42A27DB-BD31-4B8C-83A1-F6EECF244321}">
                <p14:modId xmlns:p14="http://schemas.microsoft.com/office/powerpoint/2010/main" val="3077096723"/>
              </p:ext>
            </p:extLst>
          </p:nvPr>
        </p:nvGraphicFramePr>
        <p:xfrm>
          <a:off x="1439926" y="822650"/>
          <a:ext cx="956335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143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002060"/>
                </a:solidFill>
              </a:rPr>
              <a:t>Thank you!</a:t>
            </a:r>
            <a:br>
              <a:rPr lang="en-US" dirty="0">
                <a:solidFill>
                  <a:srgbClr val="002060"/>
                </a:solidFill>
              </a:rPr>
            </a:br>
            <a:br>
              <a:rPr lang="en-US" dirty="0">
                <a:solidFill>
                  <a:srgbClr val="002060"/>
                </a:solidFill>
              </a:rPr>
            </a:br>
            <a:r>
              <a:rPr lang="en-US" dirty="0">
                <a:solidFill>
                  <a:srgbClr val="002060"/>
                </a:solidFill>
              </a:rPr>
              <a:t>QUESTIONS ?</a:t>
            </a:r>
          </a:p>
        </p:txBody>
      </p:sp>
    </p:spTree>
    <p:extLst>
      <p:ext uri="{BB962C8B-B14F-4D97-AF65-F5344CB8AC3E}">
        <p14:creationId xmlns:p14="http://schemas.microsoft.com/office/powerpoint/2010/main" val="16366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A7E249-1063-4081-8AD8-0924D0CD34BD}"/>
              </a:ext>
            </a:extLst>
          </p:cNvPr>
          <p:cNvSpPr txBox="1"/>
          <p:nvPr/>
        </p:nvSpPr>
        <p:spPr>
          <a:xfrm>
            <a:off x="210207" y="147144"/>
            <a:ext cx="8586952" cy="769441"/>
          </a:xfrm>
          <a:prstGeom prst="rect">
            <a:avLst/>
          </a:prstGeom>
          <a:noFill/>
        </p:spPr>
        <p:txBody>
          <a:bodyPr wrap="square" rtlCol="0">
            <a:spAutoFit/>
          </a:bodyPr>
          <a:lstStyle/>
          <a:p>
            <a:r>
              <a:rPr lang="en-US" sz="4400" u="sng" dirty="0">
                <a:solidFill>
                  <a:schemeClr val="tx1">
                    <a:lumMod val="50000"/>
                  </a:schemeClr>
                </a:solidFill>
              </a:rPr>
              <a:t>API</a:t>
            </a:r>
          </a:p>
        </p:txBody>
      </p:sp>
      <p:sp>
        <p:nvSpPr>
          <p:cNvPr id="5" name="TextBox 4">
            <a:extLst>
              <a:ext uri="{FF2B5EF4-FFF2-40B4-BE49-F238E27FC236}">
                <a16:creationId xmlns:a16="http://schemas.microsoft.com/office/drawing/2014/main" id="{8FFC37F3-9297-467B-A007-039D561C6457}"/>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rgbClr val="595959"/>
                </a:solidFill>
              </a:rPr>
              <a:t>PATH</a:t>
            </a:r>
            <a:r>
              <a:rPr lang="en-US" spc="600" dirty="0"/>
              <a:t> | </a:t>
            </a:r>
            <a:r>
              <a:rPr lang="en-US" spc="600" dirty="0">
                <a:solidFill>
                  <a:schemeClr val="accent2"/>
                </a:solidFill>
              </a:rPr>
              <a:t>SOLUTION</a:t>
            </a:r>
            <a:r>
              <a:rPr lang="en-US" spc="600" dirty="0"/>
              <a:t> | CONCLUSION</a:t>
            </a:r>
            <a:endParaRPr lang="fr-FR" spc="600" dirty="0"/>
          </a:p>
        </p:txBody>
      </p:sp>
      <p:pic>
        <p:nvPicPr>
          <p:cNvPr id="11266" name="Picture 2" descr="https://lh3.googleusercontent.com/eRfwdciifDYqof2HtKSmyl9KDEEy3GAQ-1fJCmESWBjKE7MnQ80sw4WLst4dQcVTQs0f377RhrWmHJwNJjjtgmuRHWgQrxeVm1Xia5DmDv0eG17hlZ2AHWymVZsWiHTB4hW5Q09u6pM">
            <a:extLst>
              <a:ext uri="{FF2B5EF4-FFF2-40B4-BE49-F238E27FC236}">
                <a16:creationId xmlns:a16="http://schemas.microsoft.com/office/drawing/2014/main" id="{C7259B9D-589F-42CE-8365-9E4C3C94A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75" y="1481137"/>
            <a:ext cx="1193425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8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B6DC52-FC75-4D88-B893-AFFF45144CBC}"/>
              </a:ext>
            </a:extLst>
          </p:cNvPr>
          <p:cNvPicPr>
            <a:picLocks noChangeAspect="1"/>
          </p:cNvPicPr>
          <p:nvPr/>
        </p:nvPicPr>
        <p:blipFill>
          <a:blip r:embed="rId3"/>
          <a:stretch>
            <a:fillRect/>
          </a:stretch>
        </p:blipFill>
        <p:spPr>
          <a:xfrm>
            <a:off x="0" y="0"/>
            <a:ext cx="4307681" cy="6858000"/>
          </a:xfrm>
          <a:prstGeom prst="rect">
            <a:avLst/>
          </a:prstGeom>
        </p:spPr>
      </p:pic>
      <p:pic>
        <p:nvPicPr>
          <p:cNvPr id="6" name="Picture 5">
            <a:extLst>
              <a:ext uri="{FF2B5EF4-FFF2-40B4-BE49-F238E27FC236}">
                <a16:creationId xmlns:a16="http://schemas.microsoft.com/office/drawing/2014/main" id="{919FD0AE-F796-4BEC-949B-287FAEA3BA9A}"/>
              </a:ext>
            </a:extLst>
          </p:cNvPr>
          <p:cNvPicPr>
            <a:picLocks noChangeAspect="1"/>
          </p:cNvPicPr>
          <p:nvPr/>
        </p:nvPicPr>
        <p:blipFill>
          <a:blip r:embed="rId4"/>
          <a:stretch>
            <a:fillRect/>
          </a:stretch>
        </p:blipFill>
        <p:spPr>
          <a:xfrm>
            <a:off x="4307682" y="1981199"/>
            <a:ext cx="7884318" cy="2359087"/>
          </a:xfrm>
          <a:prstGeom prst="rect">
            <a:avLst/>
          </a:prstGeom>
        </p:spPr>
      </p:pic>
    </p:spTree>
    <p:extLst>
      <p:ext uri="{BB962C8B-B14F-4D97-AF65-F5344CB8AC3E}">
        <p14:creationId xmlns:p14="http://schemas.microsoft.com/office/powerpoint/2010/main" val="418085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E01013-AD14-4853-A062-9020D5CA49E5}"/>
              </a:ext>
            </a:extLst>
          </p:cNvPr>
          <p:cNvSpPr txBox="1"/>
          <p:nvPr/>
        </p:nvSpPr>
        <p:spPr>
          <a:xfrm>
            <a:off x="0" y="1305341"/>
            <a:ext cx="12192000" cy="4247317"/>
          </a:xfrm>
          <a:prstGeom prst="rect">
            <a:avLst/>
          </a:prstGeom>
          <a:noFill/>
        </p:spPr>
        <p:txBody>
          <a:bodyPr wrap="square" rtlCol="0" anchor="ctr">
            <a:spAutoFit/>
          </a:bodyPr>
          <a:lstStyle/>
          <a:p>
            <a:pPr algn="ctr">
              <a:lnSpc>
                <a:spcPct val="300000"/>
              </a:lnSpc>
            </a:pPr>
            <a:r>
              <a:rPr lang="en-US" spc="600" dirty="0">
                <a:solidFill>
                  <a:srgbClr val="595959"/>
                </a:solidFill>
              </a:rPr>
              <a:t>PROBLEM</a:t>
            </a:r>
          </a:p>
          <a:p>
            <a:pPr algn="ctr">
              <a:lnSpc>
                <a:spcPct val="300000"/>
              </a:lnSpc>
            </a:pPr>
            <a:r>
              <a:rPr lang="en-US" spc="600" dirty="0"/>
              <a:t>PATH </a:t>
            </a:r>
          </a:p>
          <a:p>
            <a:pPr algn="ctr">
              <a:lnSpc>
                <a:spcPct val="300000"/>
              </a:lnSpc>
            </a:pPr>
            <a:r>
              <a:rPr lang="en-US" spc="600" dirty="0"/>
              <a:t>SOLUTION</a:t>
            </a:r>
          </a:p>
          <a:p>
            <a:pPr algn="ctr">
              <a:lnSpc>
                <a:spcPct val="300000"/>
              </a:lnSpc>
            </a:pPr>
            <a:r>
              <a:rPr lang="en-US" spc="600" dirty="0"/>
              <a:t>LIMITATIONS</a:t>
            </a:r>
          </a:p>
          <a:p>
            <a:pPr algn="ctr">
              <a:lnSpc>
                <a:spcPct val="300000"/>
              </a:lnSpc>
            </a:pPr>
            <a:r>
              <a:rPr lang="en-US" spc="600" dirty="0"/>
              <a:t>NEXT STEPS</a:t>
            </a:r>
            <a:endParaRPr lang="fr-FR" spc="600" dirty="0"/>
          </a:p>
        </p:txBody>
      </p:sp>
      <p:sp>
        <p:nvSpPr>
          <p:cNvPr id="3" name="TextBox 2">
            <a:extLst>
              <a:ext uri="{FF2B5EF4-FFF2-40B4-BE49-F238E27FC236}">
                <a16:creationId xmlns:a16="http://schemas.microsoft.com/office/drawing/2014/main" id="{CA879A26-59E2-4476-B39B-25E64E5767DB}"/>
              </a:ext>
            </a:extLst>
          </p:cNvPr>
          <p:cNvSpPr txBox="1"/>
          <p:nvPr/>
        </p:nvSpPr>
        <p:spPr>
          <a:xfrm>
            <a:off x="3499945" y="609600"/>
            <a:ext cx="5192110" cy="769441"/>
          </a:xfrm>
          <a:prstGeom prst="rect">
            <a:avLst/>
          </a:prstGeom>
          <a:noFill/>
        </p:spPr>
        <p:txBody>
          <a:bodyPr wrap="square" rtlCol="0" anchor="ctr">
            <a:spAutoFit/>
          </a:bodyPr>
          <a:lstStyle/>
          <a:p>
            <a:pPr algn="ctr"/>
            <a:r>
              <a:rPr lang="en-US" sz="4400" u="sng" spc="600" dirty="0">
                <a:solidFill>
                  <a:schemeClr val="tx1">
                    <a:lumMod val="50000"/>
                  </a:schemeClr>
                </a:solidFill>
              </a:rPr>
              <a:t>Outline</a:t>
            </a:r>
          </a:p>
        </p:txBody>
      </p:sp>
    </p:spTree>
    <p:extLst>
      <p:ext uri="{BB962C8B-B14F-4D97-AF65-F5344CB8AC3E}">
        <p14:creationId xmlns:p14="http://schemas.microsoft.com/office/powerpoint/2010/main" val="72682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D069D3-D4CE-49F2-A3B6-60E9D2DA4704}"/>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chemeClr val="accent2"/>
                </a:solidFill>
              </a:rPr>
              <a:t>PROBLEM</a:t>
            </a:r>
            <a:r>
              <a:rPr lang="en-US" spc="600" dirty="0"/>
              <a:t> | PATH | SOLUTION | CONCLUSION</a:t>
            </a:r>
            <a:endParaRPr lang="fr-FR" spc="600" dirty="0"/>
          </a:p>
        </p:txBody>
      </p:sp>
      <p:sp>
        <p:nvSpPr>
          <p:cNvPr id="85" name="TextBox 84">
            <a:extLst>
              <a:ext uri="{FF2B5EF4-FFF2-40B4-BE49-F238E27FC236}">
                <a16:creationId xmlns:a16="http://schemas.microsoft.com/office/drawing/2014/main" id="{E338FC07-09B3-43A1-8808-0917870DE4B7}"/>
              </a:ext>
            </a:extLst>
          </p:cNvPr>
          <p:cNvSpPr txBox="1"/>
          <p:nvPr/>
        </p:nvSpPr>
        <p:spPr>
          <a:xfrm>
            <a:off x="210207" y="147144"/>
            <a:ext cx="5192110" cy="769441"/>
          </a:xfrm>
          <a:prstGeom prst="rect">
            <a:avLst/>
          </a:prstGeom>
          <a:noFill/>
        </p:spPr>
        <p:txBody>
          <a:bodyPr wrap="square" rtlCol="0">
            <a:spAutoFit/>
          </a:bodyPr>
          <a:lstStyle/>
          <a:p>
            <a:r>
              <a:rPr lang="en-US" sz="4400" u="sng" dirty="0">
                <a:solidFill>
                  <a:schemeClr val="tx1">
                    <a:lumMod val="50000"/>
                  </a:schemeClr>
                </a:solidFill>
              </a:rPr>
              <a:t>Problem</a:t>
            </a:r>
          </a:p>
        </p:txBody>
      </p:sp>
      <p:pic>
        <p:nvPicPr>
          <p:cNvPr id="1028" name="Picture 4" descr="Image result for investment png">
            <a:extLst>
              <a:ext uri="{FF2B5EF4-FFF2-40B4-BE49-F238E27FC236}">
                <a16:creationId xmlns:a16="http://schemas.microsoft.com/office/drawing/2014/main" id="{7D33828B-6F81-49D0-9090-52B531ED4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9258" y="1198514"/>
            <a:ext cx="6708228" cy="446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79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99FE6F-2994-4F94-9AF0-F956AD50007A}"/>
              </a:ext>
            </a:extLst>
          </p:cNvPr>
          <p:cNvSpPr txBox="1"/>
          <p:nvPr/>
        </p:nvSpPr>
        <p:spPr>
          <a:xfrm>
            <a:off x="210207" y="147144"/>
            <a:ext cx="5192110" cy="769441"/>
          </a:xfrm>
          <a:prstGeom prst="rect">
            <a:avLst/>
          </a:prstGeom>
          <a:noFill/>
        </p:spPr>
        <p:txBody>
          <a:bodyPr wrap="square" rtlCol="0">
            <a:spAutoFit/>
          </a:bodyPr>
          <a:lstStyle/>
          <a:p>
            <a:r>
              <a:rPr lang="en-US" sz="4400" u="sng" dirty="0">
                <a:solidFill>
                  <a:schemeClr val="tx1">
                    <a:lumMod val="50000"/>
                  </a:schemeClr>
                </a:solidFill>
              </a:rPr>
              <a:t>Interviews</a:t>
            </a:r>
          </a:p>
        </p:txBody>
      </p:sp>
      <p:sp>
        <p:nvSpPr>
          <p:cNvPr id="3" name="TextBox 2">
            <a:extLst>
              <a:ext uri="{FF2B5EF4-FFF2-40B4-BE49-F238E27FC236}">
                <a16:creationId xmlns:a16="http://schemas.microsoft.com/office/drawing/2014/main" id="{FDCDAB21-9404-4EEF-A94C-5D67AF2D6D41}"/>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chemeClr val="accent2"/>
                </a:solidFill>
              </a:rPr>
              <a:t>PATH</a:t>
            </a:r>
            <a:r>
              <a:rPr lang="en-US" spc="600" dirty="0"/>
              <a:t> | SOLUTION | CONCLUSION</a:t>
            </a:r>
            <a:endParaRPr lang="fr-FR" spc="600" dirty="0"/>
          </a:p>
        </p:txBody>
      </p:sp>
      <p:pic>
        <p:nvPicPr>
          <p:cNvPr id="5" name="Picture 4">
            <a:extLst>
              <a:ext uri="{FF2B5EF4-FFF2-40B4-BE49-F238E27FC236}">
                <a16:creationId xmlns:a16="http://schemas.microsoft.com/office/drawing/2014/main" id="{3177ACF6-9D1F-4E02-995C-58D64699D6D1}"/>
              </a:ext>
            </a:extLst>
          </p:cNvPr>
          <p:cNvPicPr>
            <a:picLocks noChangeAspect="1"/>
          </p:cNvPicPr>
          <p:nvPr/>
        </p:nvPicPr>
        <p:blipFill>
          <a:blip r:embed="rId3"/>
          <a:stretch>
            <a:fillRect/>
          </a:stretch>
        </p:blipFill>
        <p:spPr>
          <a:xfrm>
            <a:off x="1728951" y="855060"/>
            <a:ext cx="8734097" cy="5447783"/>
          </a:xfrm>
          <a:prstGeom prst="rect">
            <a:avLst/>
          </a:prstGeom>
        </p:spPr>
      </p:pic>
    </p:spTree>
    <p:extLst>
      <p:ext uri="{BB962C8B-B14F-4D97-AF65-F5344CB8AC3E}">
        <p14:creationId xmlns:p14="http://schemas.microsoft.com/office/powerpoint/2010/main" val="299863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85320-1BF2-49A0-BD6F-A65D4665E6C5}"/>
              </a:ext>
            </a:extLst>
          </p:cNvPr>
          <p:cNvSpPr txBox="1"/>
          <p:nvPr/>
        </p:nvSpPr>
        <p:spPr>
          <a:xfrm>
            <a:off x="210207" y="147144"/>
            <a:ext cx="5192110" cy="769441"/>
          </a:xfrm>
          <a:prstGeom prst="rect">
            <a:avLst/>
          </a:prstGeom>
          <a:noFill/>
        </p:spPr>
        <p:txBody>
          <a:bodyPr wrap="square" rtlCol="0">
            <a:spAutoFit/>
          </a:bodyPr>
          <a:lstStyle/>
          <a:p>
            <a:r>
              <a:rPr lang="en-US" sz="4400" u="sng" dirty="0">
                <a:solidFill>
                  <a:schemeClr val="tx1">
                    <a:lumMod val="50000"/>
                  </a:schemeClr>
                </a:solidFill>
              </a:rPr>
              <a:t>Plan 1</a:t>
            </a:r>
          </a:p>
        </p:txBody>
      </p:sp>
      <p:sp>
        <p:nvSpPr>
          <p:cNvPr id="3" name="TextBox 2">
            <a:extLst>
              <a:ext uri="{FF2B5EF4-FFF2-40B4-BE49-F238E27FC236}">
                <a16:creationId xmlns:a16="http://schemas.microsoft.com/office/drawing/2014/main" id="{EB774F7B-6590-4793-9707-E7F1A6C44684}"/>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chemeClr val="accent2"/>
                </a:solidFill>
              </a:rPr>
              <a:t>PATH</a:t>
            </a:r>
            <a:r>
              <a:rPr lang="en-US" spc="600" dirty="0"/>
              <a:t> | SOLUTION | CONCLUSION</a:t>
            </a:r>
            <a:endParaRPr lang="fr-FR" spc="600" dirty="0"/>
          </a:p>
        </p:txBody>
      </p:sp>
      <p:graphicFrame>
        <p:nvGraphicFramePr>
          <p:cNvPr id="4" name="Diagram 3">
            <a:extLst>
              <a:ext uri="{FF2B5EF4-FFF2-40B4-BE49-F238E27FC236}">
                <a16:creationId xmlns:a16="http://schemas.microsoft.com/office/drawing/2014/main" id="{44CDE502-27AB-4E9A-860A-254F767BC48C}"/>
              </a:ext>
            </a:extLst>
          </p:cNvPr>
          <p:cNvGraphicFramePr/>
          <p:nvPr>
            <p:extLst>
              <p:ext uri="{D42A27DB-BD31-4B8C-83A1-F6EECF244321}">
                <p14:modId xmlns:p14="http://schemas.microsoft.com/office/powerpoint/2010/main" val="2891259941"/>
              </p:ext>
            </p:extLst>
          </p:nvPr>
        </p:nvGraphicFramePr>
        <p:xfrm>
          <a:off x="74974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DD5244CA-2D25-41EC-805D-2D1582F963DD}"/>
              </a:ext>
            </a:extLst>
          </p:cNvPr>
          <p:cNvGrpSpPr/>
          <p:nvPr/>
        </p:nvGrpSpPr>
        <p:grpSpPr>
          <a:xfrm>
            <a:off x="9237024" y="2811516"/>
            <a:ext cx="2734259" cy="1800860"/>
            <a:chOff x="0" y="670829"/>
            <a:chExt cx="2734259" cy="840388"/>
          </a:xfrm>
        </p:grpSpPr>
        <p:sp>
          <p:nvSpPr>
            <p:cNvPr id="6" name="Rectangle 5">
              <a:extLst>
                <a:ext uri="{FF2B5EF4-FFF2-40B4-BE49-F238E27FC236}">
                  <a16:creationId xmlns:a16="http://schemas.microsoft.com/office/drawing/2014/main" id="{6A727055-5590-4169-92C8-BB6C8C5421E7}"/>
                </a:ext>
              </a:extLst>
            </p:cNvPr>
            <p:cNvSpPr/>
            <p:nvPr/>
          </p:nvSpPr>
          <p:spPr>
            <a:xfrm>
              <a:off x="0" y="790995"/>
              <a:ext cx="2734259" cy="6000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TextBox 6">
              <a:extLst>
                <a:ext uri="{FF2B5EF4-FFF2-40B4-BE49-F238E27FC236}">
                  <a16:creationId xmlns:a16="http://schemas.microsoft.com/office/drawing/2014/main" id="{98A52EDA-EEB3-4A05-AF2E-6AE6D899427D}"/>
                </a:ext>
              </a:extLst>
            </p:cNvPr>
            <p:cNvSpPr txBox="1"/>
            <p:nvPr/>
          </p:nvSpPr>
          <p:spPr>
            <a:xfrm>
              <a:off x="0" y="670829"/>
              <a:ext cx="2734259" cy="8403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l" defTabSz="1866900">
                <a:lnSpc>
                  <a:spcPct val="90000"/>
                </a:lnSpc>
                <a:spcBef>
                  <a:spcPct val="0"/>
                </a:spcBef>
                <a:spcAft>
                  <a:spcPct val="35000"/>
                </a:spcAft>
                <a:buNone/>
              </a:pPr>
              <a:r>
                <a:rPr lang="en-US" sz="4200" kern="1200" dirty="0"/>
                <a:t>Predicted Increase in Valuation</a:t>
              </a:r>
            </a:p>
          </p:txBody>
        </p:sp>
      </p:grpSp>
    </p:spTree>
    <p:extLst>
      <p:ext uri="{BB962C8B-B14F-4D97-AF65-F5344CB8AC3E}">
        <p14:creationId xmlns:p14="http://schemas.microsoft.com/office/powerpoint/2010/main" val="85766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57BA5-517E-4E59-B3E2-A1FA91498342}"/>
              </a:ext>
            </a:extLst>
          </p:cNvPr>
          <p:cNvSpPr txBox="1"/>
          <p:nvPr/>
        </p:nvSpPr>
        <p:spPr>
          <a:xfrm>
            <a:off x="210207" y="147144"/>
            <a:ext cx="5192110" cy="769441"/>
          </a:xfrm>
          <a:prstGeom prst="rect">
            <a:avLst/>
          </a:prstGeom>
          <a:noFill/>
        </p:spPr>
        <p:txBody>
          <a:bodyPr wrap="square" rtlCol="0">
            <a:spAutoFit/>
          </a:bodyPr>
          <a:lstStyle/>
          <a:p>
            <a:r>
              <a:rPr lang="en-US" sz="4400" u="sng" dirty="0">
                <a:solidFill>
                  <a:schemeClr val="tx1">
                    <a:lumMod val="50000"/>
                  </a:schemeClr>
                </a:solidFill>
              </a:rPr>
              <a:t>Plan 1</a:t>
            </a:r>
          </a:p>
        </p:txBody>
      </p:sp>
      <p:sp>
        <p:nvSpPr>
          <p:cNvPr id="13" name="TextBox 12">
            <a:extLst>
              <a:ext uri="{FF2B5EF4-FFF2-40B4-BE49-F238E27FC236}">
                <a16:creationId xmlns:a16="http://schemas.microsoft.com/office/drawing/2014/main" id="{5AB5FB3A-6FE9-42FD-A600-719BF3C7A7AA}"/>
              </a:ext>
            </a:extLst>
          </p:cNvPr>
          <p:cNvSpPr txBox="1"/>
          <p:nvPr/>
        </p:nvSpPr>
        <p:spPr>
          <a:xfrm>
            <a:off x="1439917" y="1623845"/>
            <a:ext cx="9406759" cy="6779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6000" kern="1200" dirty="0">
                <a:solidFill>
                  <a:srgbClr val="002060"/>
                </a:solidFill>
              </a:rPr>
              <a:t>1500 founders * 54 features</a:t>
            </a:r>
          </a:p>
        </p:txBody>
      </p:sp>
      <p:sp>
        <p:nvSpPr>
          <p:cNvPr id="14" name="TextBox 13">
            <a:extLst>
              <a:ext uri="{FF2B5EF4-FFF2-40B4-BE49-F238E27FC236}">
                <a16:creationId xmlns:a16="http://schemas.microsoft.com/office/drawing/2014/main" id="{081EE7CD-A879-4A02-8A53-40DB63F18E5E}"/>
              </a:ext>
            </a:extLst>
          </p:cNvPr>
          <p:cNvSpPr txBox="1"/>
          <p:nvPr/>
        </p:nvSpPr>
        <p:spPr>
          <a:xfrm>
            <a:off x="1392620" y="2887714"/>
            <a:ext cx="9406759" cy="6779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4400" dirty="0">
                <a:solidFill>
                  <a:srgbClr val="595959"/>
                </a:solidFill>
              </a:rPr>
              <a:t>81,000 data points</a:t>
            </a:r>
            <a:endParaRPr lang="en-US" sz="4400" kern="1200" dirty="0">
              <a:solidFill>
                <a:srgbClr val="595959"/>
              </a:solidFill>
            </a:endParaRPr>
          </a:p>
        </p:txBody>
      </p:sp>
      <p:sp>
        <p:nvSpPr>
          <p:cNvPr id="15" name="TextBox 14">
            <a:extLst>
              <a:ext uri="{FF2B5EF4-FFF2-40B4-BE49-F238E27FC236}">
                <a16:creationId xmlns:a16="http://schemas.microsoft.com/office/drawing/2014/main" id="{BDB904EC-AD8B-46C1-93CF-C99507181841}"/>
              </a:ext>
            </a:extLst>
          </p:cNvPr>
          <p:cNvSpPr txBox="1"/>
          <p:nvPr/>
        </p:nvSpPr>
        <p:spPr>
          <a:xfrm>
            <a:off x="1392620" y="4151584"/>
            <a:ext cx="9406759" cy="6779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4000" dirty="0">
                <a:solidFill>
                  <a:srgbClr val="595959"/>
                </a:solidFill>
              </a:rPr>
              <a:t>Enough for a prototype regression model</a:t>
            </a:r>
            <a:endParaRPr lang="en-US" sz="4000" kern="1200" dirty="0">
              <a:solidFill>
                <a:srgbClr val="595959"/>
              </a:solidFill>
            </a:endParaRPr>
          </a:p>
        </p:txBody>
      </p:sp>
      <p:sp>
        <p:nvSpPr>
          <p:cNvPr id="16" name="TextBox 15">
            <a:extLst>
              <a:ext uri="{FF2B5EF4-FFF2-40B4-BE49-F238E27FC236}">
                <a16:creationId xmlns:a16="http://schemas.microsoft.com/office/drawing/2014/main" id="{F46FEC50-258D-4D06-9738-A96CC30FB9B0}"/>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chemeClr val="accent2"/>
                </a:solidFill>
              </a:rPr>
              <a:t>PATH</a:t>
            </a:r>
            <a:r>
              <a:rPr lang="en-US" spc="600" dirty="0"/>
              <a:t> | SOLUTION | CONCLUSION</a:t>
            </a:r>
            <a:endParaRPr lang="fr-FR" spc="600" dirty="0"/>
          </a:p>
        </p:txBody>
      </p:sp>
    </p:spTree>
    <p:extLst>
      <p:ext uri="{BB962C8B-B14F-4D97-AF65-F5344CB8AC3E}">
        <p14:creationId xmlns:p14="http://schemas.microsoft.com/office/powerpoint/2010/main" val="325311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Chevron 7">
            <a:extLst>
              <a:ext uri="{FF2B5EF4-FFF2-40B4-BE49-F238E27FC236}">
                <a16:creationId xmlns:a16="http://schemas.microsoft.com/office/drawing/2014/main" id="{196B1927-4C24-4D23-8940-D9AA6C9E6493}"/>
              </a:ext>
            </a:extLst>
          </p:cNvPr>
          <p:cNvSpPr/>
          <p:nvPr/>
        </p:nvSpPr>
        <p:spPr>
          <a:xfrm rot="5400000">
            <a:off x="4089835" y="-1725108"/>
            <a:ext cx="4106920" cy="10608118"/>
          </a:xfrm>
          <a:prstGeom prst="chevron">
            <a:avLst>
              <a:gd name="adj" fmla="val 94018"/>
            </a:avLst>
          </a:prstGeom>
          <a:solidFill>
            <a:schemeClr val="tx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TextBox 2">
            <a:extLst>
              <a:ext uri="{FF2B5EF4-FFF2-40B4-BE49-F238E27FC236}">
                <a16:creationId xmlns:a16="http://schemas.microsoft.com/office/drawing/2014/main" id="{1AED52D0-9A2C-499E-8D35-FF3E67B8E3CE}"/>
              </a:ext>
            </a:extLst>
          </p:cNvPr>
          <p:cNvSpPr txBox="1"/>
          <p:nvPr/>
        </p:nvSpPr>
        <p:spPr>
          <a:xfrm>
            <a:off x="210207" y="147144"/>
            <a:ext cx="5192110" cy="769441"/>
          </a:xfrm>
          <a:prstGeom prst="rect">
            <a:avLst/>
          </a:prstGeom>
          <a:noFill/>
        </p:spPr>
        <p:txBody>
          <a:bodyPr wrap="square" rtlCol="0">
            <a:spAutoFit/>
          </a:bodyPr>
          <a:lstStyle/>
          <a:p>
            <a:r>
              <a:rPr lang="en-US" sz="4400" u="sng" dirty="0">
                <a:solidFill>
                  <a:schemeClr val="tx1">
                    <a:lumMod val="50000"/>
                  </a:schemeClr>
                </a:solidFill>
              </a:rPr>
              <a:t>Roadblock</a:t>
            </a:r>
          </a:p>
        </p:txBody>
      </p:sp>
      <p:sp>
        <p:nvSpPr>
          <p:cNvPr id="4" name="TextBox 3">
            <a:extLst>
              <a:ext uri="{FF2B5EF4-FFF2-40B4-BE49-F238E27FC236}">
                <a16:creationId xmlns:a16="http://schemas.microsoft.com/office/drawing/2014/main" id="{2BAAB5A0-1AF9-4A08-BD68-E1B3731F07E5}"/>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chemeClr val="accent2"/>
                </a:solidFill>
              </a:rPr>
              <a:t>PATH</a:t>
            </a:r>
            <a:r>
              <a:rPr lang="en-US" spc="600" dirty="0"/>
              <a:t> | SOLUTION | CONCLUSION</a:t>
            </a:r>
            <a:endParaRPr lang="fr-FR" spc="600" dirty="0"/>
          </a:p>
        </p:txBody>
      </p:sp>
      <p:sp>
        <p:nvSpPr>
          <p:cNvPr id="5" name="TextBox 4">
            <a:extLst>
              <a:ext uri="{FF2B5EF4-FFF2-40B4-BE49-F238E27FC236}">
                <a16:creationId xmlns:a16="http://schemas.microsoft.com/office/drawing/2014/main" id="{5C811CB1-8EED-428E-A7F4-1CEBE7874292}"/>
              </a:ext>
            </a:extLst>
          </p:cNvPr>
          <p:cNvSpPr txBox="1"/>
          <p:nvPr/>
        </p:nvSpPr>
        <p:spPr>
          <a:xfrm>
            <a:off x="1439917" y="1623845"/>
            <a:ext cx="9406759" cy="6779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6000" kern="1200" dirty="0">
                <a:solidFill>
                  <a:srgbClr val="595959">
                    <a:alpha val="75000"/>
                  </a:srgbClr>
                </a:solidFill>
              </a:rPr>
              <a:t>1500 founders * 54 features</a:t>
            </a:r>
          </a:p>
        </p:txBody>
      </p:sp>
      <p:sp>
        <p:nvSpPr>
          <p:cNvPr id="6" name="TextBox 5">
            <a:extLst>
              <a:ext uri="{FF2B5EF4-FFF2-40B4-BE49-F238E27FC236}">
                <a16:creationId xmlns:a16="http://schemas.microsoft.com/office/drawing/2014/main" id="{1124C936-ADE4-418C-8C8D-69DA9AAE701C}"/>
              </a:ext>
            </a:extLst>
          </p:cNvPr>
          <p:cNvSpPr txBox="1"/>
          <p:nvPr/>
        </p:nvSpPr>
        <p:spPr>
          <a:xfrm>
            <a:off x="1392620" y="3084785"/>
            <a:ext cx="9406759" cy="6779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4400" kern="1200" dirty="0">
                <a:solidFill>
                  <a:srgbClr val="595959"/>
                </a:solidFill>
              </a:rPr>
              <a:t>No automation | Limited Time</a:t>
            </a:r>
          </a:p>
        </p:txBody>
      </p:sp>
      <p:sp>
        <p:nvSpPr>
          <p:cNvPr id="7" name="TextBox 6">
            <a:extLst>
              <a:ext uri="{FF2B5EF4-FFF2-40B4-BE49-F238E27FC236}">
                <a16:creationId xmlns:a16="http://schemas.microsoft.com/office/drawing/2014/main" id="{11FEA416-6DCB-49E5-BA2F-116310DC1C3A}"/>
              </a:ext>
            </a:extLst>
          </p:cNvPr>
          <p:cNvSpPr txBox="1"/>
          <p:nvPr/>
        </p:nvSpPr>
        <p:spPr>
          <a:xfrm>
            <a:off x="1439916" y="4556236"/>
            <a:ext cx="9406759" cy="6779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4000" b="1" dirty="0">
                <a:solidFill>
                  <a:srgbClr val="002060"/>
                </a:solidFill>
              </a:rPr>
              <a:t>7</a:t>
            </a:r>
            <a:r>
              <a:rPr lang="en-US" sz="4000" b="1" kern="1200" dirty="0">
                <a:solidFill>
                  <a:srgbClr val="002060"/>
                </a:solidFill>
              </a:rPr>
              <a:t>00 founders * 14 features</a:t>
            </a:r>
          </a:p>
        </p:txBody>
      </p:sp>
    </p:spTree>
    <p:extLst>
      <p:ext uri="{BB962C8B-B14F-4D97-AF65-F5344CB8AC3E}">
        <p14:creationId xmlns:p14="http://schemas.microsoft.com/office/powerpoint/2010/main" val="367451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85320-1BF2-49A0-BD6F-A65D4665E6C5}"/>
              </a:ext>
            </a:extLst>
          </p:cNvPr>
          <p:cNvSpPr txBox="1"/>
          <p:nvPr/>
        </p:nvSpPr>
        <p:spPr>
          <a:xfrm>
            <a:off x="210207" y="147144"/>
            <a:ext cx="5192110" cy="769441"/>
          </a:xfrm>
          <a:prstGeom prst="rect">
            <a:avLst/>
          </a:prstGeom>
          <a:noFill/>
        </p:spPr>
        <p:txBody>
          <a:bodyPr wrap="square" rtlCol="0">
            <a:spAutoFit/>
          </a:bodyPr>
          <a:lstStyle/>
          <a:p>
            <a:r>
              <a:rPr lang="en-US" sz="4400" u="sng" dirty="0">
                <a:solidFill>
                  <a:schemeClr val="tx1">
                    <a:lumMod val="50000"/>
                  </a:schemeClr>
                </a:solidFill>
              </a:rPr>
              <a:t>Plan 2</a:t>
            </a:r>
          </a:p>
        </p:txBody>
      </p:sp>
      <p:sp>
        <p:nvSpPr>
          <p:cNvPr id="3" name="TextBox 2">
            <a:extLst>
              <a:ext uri="{FF2B5EF4-FFF2-40B4-BE49-F238E27FC236}">
                <a16:creationId xmlns:a16="http://schemas.microsoft.com/office/drawing/2014/main" id="{EB774F7B-6590-4793-9707-E7F1A6C44684}"/>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chemeClr val="accent2"/>
                </a:solidFill>
              </a:rPr>
              <a:t>PATH</a:t>
            </a:r>
            <a:r>
              <a:rPr lang="en-US" spc="600" dirty="0"/>
              <a:t> | SOLUTION | CONCLUSION</a:t>
            </a:r>
            <a:endParaRPr lang="fr-FR" spc="600" dirty="0"/>
          </a:p>
        </p:txBody>
      </p:sp>
      <p:graphicFrame>
        <p:nvGraphicFramePr>
          <p:cNvPr id="4" name="Diagram 3">
            <a:extLst>
              <a:ext uri="{FF2B5EF4-FFF2-40B4-BE49-F238E27FC236}">
                <a16:creationId xmlns:a16="http://schemas.microsoft.com/office/drawing/2014/main" id="{44CDE502-27AB-4E9A-860A-254F767BC48C}"/>
              </a:ext>
            </a:extLst>
          </p:cNvPr>
          <p:cNvGraphicFramePr/>
          <p:nvPr>
            <p:extLst>
              <p:ext uri="{D42A27DB-BD31-4B8C-83A1-F6EECF244321}">
                <p14:modId xmlns:p14="http://schemas.microsoft.com/office/powerpoint/2010/main" val="261838815"/>
              </p:ext>
            </p:extLst>
          </p:nvPr>
        </p:nvGraphicFramePr>
        <p:xfrm>
          <a:off x="316601" y="928217"/>
          <a:ext cx="5192110" cy="3820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55BBBFA7-F461-417E-B29E-D0FF64980F16}"/>
              </a:ext>
            </a:extLst>
          </p:cNvPr>
          <p:cNvSpPr txBox="1"/>
          <p:nvPr/>
        </p:nvSpPr>
        <p:spPr>
          <a:xfrm>
            <a:off x="5543748" y="2684581"/>
            <a:ext cx="2279085" cy="7444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4400" kern="1200" dirty="0">
                <a:solidFill>
                  <a:srgbClr val="595959"/>
                </a:solidFill>
              </a:rPr>
              <a:t>Weights</a:t>
            </a:r>
          </a:p>
        </p:txBody>
      </p:sp>
      <p:sp>
        <p:nvSpPr>
          <p:cNvPr id="12" name="Oval 11">
            <a:extLst>
              <a:ext uri="{FF2B5EF4-FFF2-40B4-BE49-F238E27FC236}">
                <a16:creationId xmlns:a16="http://schemas.microsoft.com/office/drawing/2014/main" id="{B76C5FB9-DF3E-4F0E-A66B-683DE0C81D24}"/>
              </a:ext>
            </a:extLst>
          </p:cNvPr>
          <p:cNvSpPr/>
          <p:nvPr/>
        </p:nvSpPr>
        <p:spPr>
          <a:xfrm>
            <a:off x="8818931" y="3029301"/>
            <a:ext cx="149013" cy="149011"/>
          </a:xfrm>
          <a:prstGeom prst="ellipse">
            <a:avLst/>
          </a:prstGeom>
          <a:solidFill>
            <a:schemeClr val="bg1">
              <a:lumMod val="6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7CFCBF9A-EF9E-49A8-9327-30F5C6768DB0}"/>
              </a:ext>
            </a:extLst>
          </p:cNvPr>
          <p:cNvSpPr/>
          <p:nvPr/>
        </p:nvSpPr>
        <p:spPr>
          <a:xfrm>
            <a:off x="8545826" y="3029301"/>
            <a:ext cx="149013" cy="149011"/>
          </a:xfrm>
          <a:prstGeom prst="ellipse">
            <a:avLst/>
          </a:prstGeom>
          <a:solidFill>
            <a:schemeClr val="bg1">
              <a:lumMod val="6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23618943-9AC0-4B64-A3CA-85A076036A8B}"/>
              </a:ext>
            </a:extLst>
          </p:cNvPr>
          <p:cNvSpPr/>
          <p:nvPr/>
        </p:nvSpPr>
        <p:spPr>
          <a:xfrm>
            <a:off x="8272721" y="3029301"/>
            <a:ext cx="149013" cy="149011"/>
          </a:xfrm>
          <a:prstGeom prst="ellipse">
            <a:avLst/>
          </a:prstGeom>
          <a:solidFill>
            <a:schemeClr val="bg1">
              <a:lumMod val="6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Oval 16">
            <a:extLst>
              <a:ext uri="{FF2B5EF4-FFF2-40B4-BE49-F238E27FC236}">
                <a16:creationId xmlns:a16="http://schemas.microsoft.com/office/drawing/2014/main" id="{A7C6CB27-28DA-4D26-A739-F2962A9B4CD2}"/>
              </a:ext>
            </a:extLst>
          </p:cNvPr>
          <p:cNvSpPr/>
          <p:nvPr/>
        </p:nvSpPr>
        <p:spPr>
          <a:xfrm>
            <a:off x="7868792" y="2954795"/>
            <a:ext cx="298027" cy="298267"/>
          </a:xfrm>
          <a:prstGeom prst="ellipse">
            <a:avLst/>
          </a:prstGeom>
          <a:solidFill>
            <a:schemeClr val="bg1">
              <a:lumMod val="6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Oval 17">
            <a:extLst>
              <a:ext uri="{FF2B5EF4-FFF2-40B4-BE49-F238E27FC236}">
                <a16:creationId xmlns:a16="http://schemas.microsoft.com/office/drawing/2014/main" id="{4CAC5C30-9BD0-45D3-B01B-6AC190AE4921}"/>
              </a:ext>
            </a:extLst>
          </p:cNvPr>
          <p:cNvSpPr/>
          <p:nvPr/>
        </p:nvSpPr>
        <p:spPr>
          <a:xfrm>
            <a:off x="8575940" y="2721475"/>
            <a:ext cx="149013" cy="149011"/>
          </a:xfrm>
          <a:prstGeom prst="ellipse">
            <a:avLst/>
          </a:prstGeom>
          <a:solidFill>
            <a:schemeClr val="bg1">
              <a:lumMod val="6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F19EAF5C-AECB-47AF-9807-0A8E16A635D8}"/>
              </a:ext>
            </a:extLst>
          </p:cNvPr>
          <p:cNvSpPr/>
          <p:nvPr/>
        </p:nvSpPr>
        <p:spPr>
          <a:xfrm>
            <a:off x="8575940" y="3339332"/>
            <a:ext cx="149013" cy="149011"/>
          </a:xfrm>
          <a:prstGeom prst="ellipse">
            <a:avLst/>
          </a:prstGeom>
          <a:solidFill>
            <a:schemeClr val="bg1">
              <a:lumMod val="6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id="{1AB1AA27-DC2A-4BB7-87DB-9FB75035BB83}"/>
              </a:ext>
            </a:extLst>
          </p:cNvPr>
          <p:cNvSpPr/>
          <p:nvPr/>
        </p:nvSpPr>
        <p:spPr>
          <a:xfrm>
            <a:off x="8708858" y="2855291"/>
            <a:ext cx="149013" cy="149011"/>
          </a:xfrm>
          <a:prstGeom prst="ellipse">
            <a:avLst/>
          </a:prstGeom>
          <a:solidFill>
            <a:schemeClr val="bg1">
              <a:lumMod val="6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id="{6B22E47D-0DA9-428E-A2B2-A3B4EAA72959}"/>
              </a:ext>
            </a:extLst>
          </p:cNvPr>
          <p:cNvSpPr/>
          <p:nvPr/>
        </p:nvSpPr>
        <p:spPr>
          <a:xfrm>
            <a:off x="8717685" y="3206251"/>
            <a:ext cx="149013" cy="149011"/>
          </a:xfrm>
          <a:prstGeom prst="ellipse">
            <a:avLst/>
          </a:prstGeom>
          <a:solidFill>
            <a:schemeClr val="bg1">
              <a:lumMod val="6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TextBox 21">
            <a:extLst>
              <a:ext uri="{FF2B5EF4-FFF2-40B4-BE49-F238E27FC236}">
                <a16:creationId xmlns:a16="http://schemas.microsoft.com/office/drawing/2014/main" id="{8A265AF8-0B49-45FF-8FE3-69E29F4EC744}"/>
              </a:ext>
            </a:extLst>
          </p:cNvPr>
          <p:cNvSpPr txBox="1"/>
          <p:nvPr/>
        </p:nvSpPr>
        <p:spPr>
          <a:xfrm>
            <a:off x="9218002" y="2468881"/>
            <a:ext cx="2806358" cy="12496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4400" b="1" dirty="0">
                <a:solidFill>
                  <a:srgbClr val="002060"/>
                </a:solidFill>
              </a:rPr>
              <a:t>Similarity Calculator</a:t>
            </a:r>
            <a:endParaRPr lang="en-US" sz="4400" b="1" kern="1200" dirty="0">
              <a:solidFill>
                <a:srgbClr val="002060"/>
              </a:solidFill>
            </a:endParaRPr>
          </a:p>
        </p:txBody>
      </p:sp>
    </p:spTree>
    <p:extLst>
      <p:ext uri="{BB962C8B-B14F-4D97-AF65-F5344CB8AC3E}">
        <p14:creationId xmlns:p14="http://schemas.microsoft.com/office/powerpoint/2010/main" val="112839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Chevron 7">
            <a:extLst>
              <a:ext uri="{FF2B5EF4-FFF2-40B4-BE49-F238E27FC236}">
                <a16:creationId xmlns:a16="http://schemas.microsoft.com/office/drawing/2014/main" id="{196B1927-4C24-4D23-8940-D9AA6C9E6493}"/>
              </a:ext>
            </a:extLst>
          </p:cNvPr>
          <p:cNvSpPr/>
          <p:nvPr/>
        </p:nvSpPr>
        <p:spPr>
          <a:xfrm rot="5400000">
            <a:off x="4089835" y="-1725108"/>
            <a:ext cx="4106920" cy="10608118"/>
          </a:xfrm>
          <a:prstGeom prst="chevron">
            <a:avLst>
              <a:gd name="adj" fmla="val 94018"/>
            </a:avLst>
          </a:prstGeom>
          <a:solidFill>
            <a:schemeClr val="tx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TextBox 2">
            <a:extLst>
              <a:ext uri="{FF2B5EF4-FFF2-40B4-BE49-F238E27FC236}">
                <a16:creationId xmlns:a16="http://schemas.microsoft.com/office/drawing/2014/main" id="{1AED52D0-9A2C-499E-8D35-FF3E67B8E3CE}"/>
              </a:ext>
            </a:extLst>
          </p:cNvPr>
          <p:cNvSpPr txBox="1"/>
          <p:nvPr/>
        </p:nvSpPr>
        <p:spPr>
          <a:xfrm>
            <a:off x="210207" y="147144"/>
            <a:ext cx="8586952" cy="769441"/>
          </a:xfrm>
          <a:prstGeom prst="rect">
            <a:avLst/>
          </a:prstGeom>
          <a:noFill/>
        </p:spPr>
        <p:txBody>
          <a:bodyPr wrap="square" rtlCol="0">
            <a:spAutoFit/>
          </a:bodyPr>
          <a:lstStyle/>
          <a:p>
            <a:r>
              <a:rPr lang="en-US" sz="4400" u="sng" dirty="0">
                <a:solidFill>
                  <a:schemeClr val="tx1">
                    <a:lumMod val="50000"/>
                  </a:schemeClr>
                </a:solidFill>
              </a:rPr>
              <a:t>Processing &amp; Feature Engineering</a:t>
            </a:r>
          </a:p>
        </p:txBody>
      </p:sp>
      <p:sp>
        <p:nvSpPr>
          <p:cNvPr id="4" name="TextBox 3">
            <a:extLst>
              <a:ext uri="{FF2B5EF4-FFF2-40B4-BE49-F238E27FC236}">
                <a16:creationId xmlns:a16="http://schemas.microsoft.com/office/drawing/2014/main" id="{2BAAB5A0-1AF9-4A08-BD68-E1B3731F07E5}"/>
              </a:ext>
            </a:extLst>
          </p:cNvPr>
          <p:cNvSpPr txBox="1"/>
          <p:nvPr/>
        </p:nvSpPr>
        <p:spPr>
          <a:xfrm>
            <a:off x="736028" y="6241317"/>
            <a:ext cx="10608118" cy="369332"/>
          </a:xfrm>
          <a:prstGeom prst="rect">
            <a:avLst/>
          </a:prstGeom>
          <a:noFill/>
        </p:spPr>
        <p:txBody>
          <a:bodyPr wrap="square" rtlCol="0" anchor="ctr">
            <a:spAutoFit/>
          </a:bodyPr>
          <a:lstStyle/>
          <a:p>
            <a:pPr algn="ctr"/>
            <a:r>
              <a:rPr lang="en-US" spc="600" dirty="0">
                <a:solidFill>
                  <a:srgbClr val="595959"/>
                </a:solidFill>
              </a:rPr>
              <a:t>PROBLEM</a:t>
            </a:r>
            <a:r>
              <a:rPr lang="en-US" spc="600" dirty="0"/>
              <a:t> | </a:t>
            </a:r>
            <a:r>
              <a:rPr lang="en-US" spc="600" dirty="0">
                <a:solidFill>
                  <a:srgbClr val="595959"/>
                </a:solidFill>
              </a:rPr>
              <a:t>PATH</a:t>
            </a:r>
            <a:r>
              <a:rPr lang="en-US" spc="600" dirty="0"/>
              <a:t> | </a:t>
            </a:r>
            <a:r>
              <a:rPr lang="en-US" spc="600" dirty="0">
                <a:solidFill>
                  <a:schemeClr val="accent2"/>
                </a:solidFill>
              </a:rPr>
              <a:t>SOLUTION</a:t>
            </a:r>
            <a:r>
              <a:rPr lang="en-US" spc="600" dirty="0"/>
              <a:t> | CONCLUSION</a:t>
            </a:r>
            <a:endParaRPr lang="fr-FR" spc="600" dirty="0"/>
          </a:p>
        </p:txBody>
      </p:sp>
      <p:sp>
        <p:nvSpPr>
          <p:cNvPr id="5" name="TextBox 4">
            <a:extLst>
              <a:ext uri="{FF2B5EF4-FFF2-40B4-BE49-F238E27FC236}">
                <a16:creationId xmlns:a16="http://schemas.microsoft.com/office/drawing/2014/main" id="{5C811CB1-8EED-428E-A7F4-1CEBE7874292}"/>
              </a:ext>
            </a:extLst>
          </p:cNvPr>
          <p:cNvSpPr txBox="1"/>
          <p:nvPr/>
        </p:nvSpPr>
        <p:spPr>
          <a:xfrm>
            <a:off x="1439917" y="1623845"/>
            <a:ext cx="9406759" cy="6779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6000" kern="1200" dirty="0">
                <a:solidFill>
                  <a:srgbClr val="595959">
                    <a:alpha val="75000"/>
                  </a:srgbClr>
                </a:solidFill>
              </a:rPr>
              <a:t>700 founders * 14 features</a:t>
            </a:r>
          </a:p>
        </p:txBody>
      </p:sp>
      <p:sp>
        <p:nvSpPr>
          <p:cNvPr id="6" name="TextBox 5">
            <a:extLst>
              <a:ext uri="{FF2B5EF4-FFF2-40B4-BE49-F238E27FC236}">
                <a16:creationId xmlns:a16="http://schemas.microsoft.com/office/drawing/2014/main" id="{1124C936-ADE4-418C-8C8D-69DA9AAE701C}"/>
              </a:ext>
            </a:extLst>
          </p:cNvPr>
          <p:cNvSpPr txBox="1"/>
          <p:nvPr/>
        </p:nvSpPr>
        <p:spPr>
          <a:xfrm>
            <a:off x="1392620" y="3084785"/>
            <a:ext cx="9406759" cy="6779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4400" kern="1200" dirty="0">
                <a:solidFill>
                  <a:srgbClr val="595959">
                    <a:alpha val="75000"/>
                  </a:srgbClr>
                </a:solidFill>
              </a:rPr>
              <a:t>Standardize| Group | Clean</a:t>
            </a:r>
          </a:p>
        </p:txBody>
      </p:sp>
      <p:sp>
        <p:nvSpPr>
          <p:cNvPr id="7" name="TextBox 6">
            <a:extLst>
              <a:ext uri="{FF2B5EF4-FFF2-40B4-BE49-F238E27FC236}">
                <a16:creationId xmlns:a16="http://schemas.microsoft.com/office/drawing/2014/main" id="{11FEA416-6DCB-49E5-BA2F-116310DC1C3A}"/>
              </a:ext>
            </a:extLst>
          </p:cNvPr>
          <p:cNvSpPr txBox="1"/>
          <p:nvPr/>
        </p:nvSpPr>
        <p:spPr>
          <a:xfrm>
            <a:off x="1439916" y="4556236"/>
            <a:ext cx="9406759" cy="6779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4000" b="1" kern="1200" dirty="0">
                <a:solidFill>
                  <a:srgbClr val="002060"/>
                </a:solidFill>
              </a:rPr>
              <a:t>337 founders * 16 features</a:t>
            </a:r>
          </a:p>
        </p:txBody>
      </p:sp>
    </p:spTree>
    <p:extLst>
      <p:ext uri="{BB962C8B-B14F-4D97-AF65-F5344CB8AC3E}">
        <p14:creationId xmlns:p14="http://schemas.microsoft.com/office/powerpoint/2010/main" val="377715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rection presentation (widescreen).potx" id="{D17AB31B-F25B-45F4-B34E-C6982D129A29}" vid="{B63A7B92-8C2A-4E6A-9062-768A2448E61C}"/>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direction presentation (widescreen)</Template>
  <TotalTime>1153</TotalTime>
  <Words>630</Words>
  <Application>Microsoft Office PowerPoint</Application>
  <PresentationFormat>Widescreen</PresentationFormat>
  <Paragraphs>85</Paragraphs>
  <Slides>17</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Book Antiqua</vt:lpstr>
      <vt:lpstr>Cambria Math</vt:lpstr>
      <vt:lpstr>Sales Direction 16X9</vt:lpstr>
      <vt:lpstr>e^X:Smarter Investments, Exponentially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QUESTIONS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tferry</dc:creator>
  <cp:lastModifiedBy>tferry</cp:lastModifiedBy>
  <cp:revision>46</cp:revision>
  <dcterms:created xsi:type="dcterms:W3CDTF">2017-11-29T02:41:22Z</dcterms:created>
  <dcterms:modified xsi:type="dcterms:W3CDTF">2017-12-05T06:21:27Z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